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8" r:id="rId3"/>
  </p:sldMasterIdLst>
  <p:notesMasterIdLst>
    <p:notesMasterId r:id="rId9"/>
  </p:notesMasterIdLst>
  <p:sldIdLst>
    <p:sldId id="312" r:id="rId4"/>
    <p:sldId id="311" r:id="rId5"/>
    <p:sldId id="256" r:id="rId6"/>
    <p:sldId id="257" r:id="rId7"/>
    <p:sldId id="260" r:id="rId8"/>
  </p:sldIdLst>
  <p:sldSz cx="12192000" cy="6858000"/>
  <p:notesSz cx="6858000" cy="9144000"/>
  <p:embeddedFontLst>
    <p:embeddedFont>
      <p:font typeface="Aharoni" panose="02010803020104030203" pitchFamily="2" charset="-7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anklin Gothic" panose="020B0604020202020204" charset="0"/>
      <p:bold r:id="rId15"/>
    </p:embeddedFont>
    <p:embeddedFont>
      <p:font typeface="Libre Franklin" pitchFamily="2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hE4S3tdcYbMcz4nbzWNHqnQsJ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85891-97FF-4366-B01B-A9D25EA9504F}">
  <a:tblStyle styleId="{16085891-97FF-4366-B01B-A9D25EA950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632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91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24" name="Google Shape;4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53" name="Google Shape;6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3834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34" name="Google Shape;134;p2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2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9" name="Google Shape;199;p2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28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4" name="Google Shape;204;p2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06" name="Google Shape;206;p2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3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25" name="Google Shape;225;p3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3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5" name="Google Shape;245;p3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6" name="Google Shape;246;p3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47" name="Google Shape;247;p3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3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67" name="Google Shape;267;p3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3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2" name="Google Shape;282;p32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33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86" name="Google Shape;286;p33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" name="Google Shape;287;p33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" name="Google Shape;288;p33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33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33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33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33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33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33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33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33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33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33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33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33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33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33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33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33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33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33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9" name="Google Shape;309;p33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54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33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13" name="Google Shape;313;p33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33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28" name="Google Shape;328;p33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7" name="Google Shape;337;p34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342" name="Google Shape;342;p35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343" name="Google Shape;343;p35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5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5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5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5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5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5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5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5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5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5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5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6" name="Google Shape;356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5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3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 Slide (Option 2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8235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8235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70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39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>
                  <a:alpha val="8823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8235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0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601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8975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5979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8132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48528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796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3945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5976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3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54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952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8235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8235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721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333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8896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3137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652249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" name="Google Shape;6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0" name="Google Shape;7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960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91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B9C734-1128-7B67-643E-08CAC6FA5E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106783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19D75E-A889-05C9-7587-C794DBD1A1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044618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95" imgH="396" progId="TCLayout.ActiveDocument.1">
                  <p:embed/>
                </p:oleObj>
              </mc:Choice>
              <mc:Fallback>
                <p:oleObj name="think-cell Slide" r:id="rId19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" name="Google Shape;85;p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6" name="Google Shape;86;p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9" name="Google Shape;99;p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8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8B45EBE-552E-2EC2-48EB-68E71DF93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558014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395" imgH="396" progId="TCLayout.ActiveDocument.1">
                  <p:embed/>
                </p:oleObj>
              </mc:Choice>
              <mc:Fallback>
                <p:oleObj name="think-cell Slide" r:id="rId22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5853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55" Type="http://schemas.openxmlformats.org/officeDocument/2006/relationships/image" Target="../media/image71.png"/><Relationship Id="rId63" Type="http://schemas.openxmlformats.org/officeDocument/2006/relationships/image" Target="../media/image7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5" Type="http://schemas.openxmlformats.org/officeDocument/2006/relationships/image" Target="../media/image21.png"/><Relationship Id="rId61" Type="http://schemas.openxmlformats.org/officeDocument/2006/relationships/image" Target="../media/image77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8" Type="http://schemas.openxmlformats.org/officeDocument/2006/relationships/image" Target="../media/image24.png"/><Relationship Id="rId51" Type="http://schemas.openxmlformats.org/officeDocument/2006/relationships/image" Target="../media/image67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57" Type="http://schemas.openxmlformats.org/officeDocument/2006/relationships/image" Target="../media/image73.png"/><Relationship Id="rId10" Type="http://schemas.openxmlformats.org/officeDocument/2006/relationships/image" Target="../media/image26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60" Type="http://schemas.openxmlformats.org/officeDocument/2006/relationships/image" Target="../media/image7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.png"/><Relationship Id="rId21" Type="http://schemas.openxmlformats.org/officeDocument/2006/relationships/image" Target="../media/image70.png"/><Relationship Id="rId42" Type="http://schemas.openxmlformats.org/officeDocument/2006/relationships/image" Target="../media/image49.png"/><Relationship Id="rId47" Type="http://schemas.openxmlformats.org/officeDocument/2006/relationships/image" Target="../media/image89.png"/><Relationship Id="rId63" Type="http://schemas.openxmlformats.org/officeDocument/2006/relationships/image" Target="../media/image98.png"/><Relationship Id="rId68" Type="http://schemas.openxmlformats.org/officeDocument/2006/relationships/image" Target="../media/image101.png"/><Relationship Id="rId16" Type="http://schemas.openxmlformats.org/officeDocument/2006/relationships/image" Target="../media/image23.png"/><Relationship Id="rId11" Type="http://schemas.openxmlformats.org/officeDocument/2006/relationships/image" Target="../media/image76.png"/><Relationship Id="rId24" Type="http://schemas.openxmlformats.org/officeDocument/2006/relationships/image" Target="../media/image68.png"/><Relationship Id="rId32" Type="http://schemas.openxmlformats.org/officeDocument/2006/relationships/image" Target="../media/image27.png"/><Relationship Id="rId37" Type="http://schemas.openxmlformats.org/officeDocument/2006/relationships/image" Target="../media/image85.png"/><Relationship Id="rId40" Type="http://schemas.openxmlformats.org/officeDocument/2006/relationships/image" Target="../media/image43.png"/><Relationship Id="rId45" Type="http://schemas.openxmlformats.org/officeDocument/2006/relationships/image" Target="../media/image88.png"/><Relationship Id="rId53" Type="http://schemas.openxmlformats.org/officeDocument/2006/relationships/image" Target="../media/image65.png"/><Relationship Id="rId58" Type="http://schemas.openxmlformats.org/officeDocument/2006/relationships/image" Target="../media/image93.png"/><Relationship Id="rId66" Type="http://schemas.openxmlformats.org/officeDocument/2006/relationships/image" Target="../media/image57.png"/><Relationship Id="rId74" Type="http://schemas.openxmlformats.org/officeDocument/2006/relationships/image" Target="../media/image105.png"/><Relationship Id="rId79" Type="http://schemas.openxmlformats.org/officeDocument/2006/relationships/image" Target="../media/image110.png"/><Relationship Id="rId5" Type="http://schemas.openxmlformats.org/officeDocument/2006/relationships/image" Target="../media/image73.png"/><Relationship Id="rId61" Type="http://schemas.openxmlformats.org/officeDocument/2006/relationships/image" Target="../media/image96.png"/><Relationship Id="rId19" Type="http://schemas.openxmlformats.org/officeDocument/2006/relationships/image" Target="../media/image81.png"/><Relationship Id="rId14" Type="http://schemas.openxmlformats.org/officeDocument/2006/relationships/image" Target="../media/image21.png"/><Relationship Id="rId22" Type="http://schemas.openxmlformats.org/officeDocument/2006/relationships/image" Target="../media/image69.png"/><Relationship Id="rId27" Type="http://schemas.openxmlformats.org/officeDocument/2006/relationships/image" Target="../media/image51.png"/><Relationship Id="rId30" Type="http://schemas.openxmlformats.org/officeDocument/2006/relationships/image" Target="../media/image53.png"/><Relationship Id="rId35" Type="http://schemas.openxmlformats.org/officeDocument/2006/relationships/image" Target="../media/image30.png"/><Relationship Id="rId43" Type="http://schemas.openxmlformats.org/officeDocument/2006/relationships/image" Target="../media/image45.png"/><Relationship Id="rId48" Type="http://schemas.openxmlformats.org/officeDocument/2006/relationships/image" Target="../media/image60.png"/><Relationship Id="rId56" Type="http://schemas.openxmlformats.org/officeDocument/2006/relationships/image" Target="../media/image91.png"/><Relationship Id="rId64" Type="http://schemas.openxmlformats.org/officeDocument/2006/relationships/image" Target="../media/image56.png"/><Relationship Id="rId69" Type="http://schemas.openxmlformats.org/officeDocument/2006/relationships/image" Target="../media/image102.png"/><Relationship Id="rId77" Type="http://schemas.openxmlformats.org/officeDocument/2006/relationships/image" Target="../media/image108.png"/><Relationship Id="rId8" Type="http://schemas.openxmlformats.org/officeDocument/2006/relationships/image" Target="../media/image80.png"/><Relationship Id="rId51" Type="http://schemas.openxmlformats.org/officeDocument/2006/relationships/image" Target="../media/image63.png"/><Relationship Id="rId72" Type="http://schemas.openxmlformats.org/officeDocument/2006/relationships/image" Target="../media/image104.png"/><Relationship Id="rId3" Type="http://schemas.openxmlformats.org/officeDocument/2006/relationships/image" Target="../media/image71.png"/><Relationship Id="rId12" Type="http://schemas.openxmlformats.org/officeDocument/2006/relationships/image" Target="../media/image19.png"/><Relationship Id="rId17" Type="http://schemas.openxmlformats.org/officeDocument/2006/relationships/image" Target="../media/image31.png"/><Relationship Id="rId25" Type="http://schemas.openxmlformats.org/officeDocument/2006/relationships/image" Target="../media/image50.png"/><Relationship Id="rId33" Type="http://schemas.openxmlformats.org/officeDocument/2006/relationships/image" Target="../media/image28.png"/><Relationship Id="rId38" Type="http://schemas.openxmlformats.org/officeDocument/2006/relationships/image" Target="../media/image86.png"/><Relationship Id="rId46" Type="http://schemas.openxmlformats.org/officeDocument/2006/relationships/image" Target="../media/image48.png"/><Relationship Id="rId59" Type="http://schemas.openxmlformats.org/officeDocument/2006/relationships/image" Target="../media/image94.png"/><Relationship Id="rId67" Type="http://schemas.openxmlformats.org/officeDocument/2006/relationships/image" Target="../media/image100.png"/><Relationship Id="rId20" Type="http://schemas.openxmlformats.org/officeDocument/2006/relationships/image" Target="../media/image24.png"/><Relationship Id="rId41" Type="http://schemas.openxmlformats.org/officeDocument/2006/relationships/image" Target="../media/image44.png"/><Relationship Id="rId54" Type="http://schemas.openxmlformats.org/officeDocument/2006/relationships/image" Target="../media/image55.png"/><Relationship Id="rId62" Type="http://schemas.openxmlformats.org/officeDocument/2006/relationships/image" Target="../media/image97.png"/><Relationship Id="rId70" Type="http://schemas.openxmlformats.org/officeDocument/2006/relationships/image" Target="../media/image103.png"/><Relationship Id="rId75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5" Type="http://schemas.openxmlformats.org/officeDocument/2006/relationships/image" Target="../media/image22.png"/><Relationship Id="rId23" Type="http://schemas.openxmlformats.org/officeDocument/2006/relationships/image" Target="../media/image25.png"/><Relationship Id="rId28" Type="http://schemas.openxmlformats.org/officeDocument/2006/relationships/image" Target="../media/image52.png"/><Relationship Id="rId36" Type="http://schemas.openxmlformats.org/officeDocument/2006/relationships/image" Target="../media/image84.png"/><Relationship Id="rId49" Type="http://schemas.openxmlformats.org/officeDocument/2006/relationships/image" Target="../media/image61.png"/><Relationship Id="rId57" Type="http://schemas.openxmlformats.org/officeDocument/2006/relationships/image" Target="../media/image92.png"/><Relationship Id="rId10" Type="http://schemas.openxmlformats.org/officeDocument/2006/relationships/image" Target="../media/image75.png"/><Relationship Id="rId31" Type="http://schemas.openxmlformats.org/officeDocument/2006/relationships/image" Target="../media/image26.png"/><Relationship Id="rId44" Type="http://schemas.openxmlformats.org/officeDocument/2006/relationships/image" Target="../media/image46.png"/><Relationship Id="rId52" Type="http://schemas.openxmlformats.org/officeDocument/2006/relationships/image" Target="../media/image64.png"/><Relationship Id="rId60" Type="http://schemas.openxmlformats.org/officeDocument/2006/relationships/image" Target="../media/image95.png"/><Relationship Id="rId65" Type="http://schemas.openxmlformats.org/officeDocument/2006/relationships/image" Target="../media/image99.png"/><Relationship Id="rId73" Type="http://schemas.openxmlformats.org/officeDocument/2006/relationships/image" Target="../media/image33.png"/><Relationship Id="rId78" Type="http://schemas.openxmlformats.org/officeDocument/2006/relationships/image" Target="../media/image109.png"/><Relationship Id="rId4" Type="http://schemas.openxmlformats.org/officeDocument/2006/relationships/image" Target="../media/image72.png"/><Relationship Id="rId9" Type="http://schemas.openxmlformats.org/officeDocument/2006/relationships/image" Target="../media/image37.png"/><Relationship Id="rId13" Type="http://schemas.openxmlformats.org/officeDocument/2006/relationships/image" Target="../media/image20.png"/><Relationship Id="rId18" Type="http://schemas.openxmlformats.org/officeDocument/2006/relationships/image" Target="../media/image32.png"/><Relationship Id="rId39" Type="http://schemas.openxmlformats.org/officeDocument/2006/relationships/image" Target="../media/image87.png"/><Relationship Id="rId34" Type="http://schemas.openxmlformats.org/officeDocument/2006/relationships/image" Target="../media/image29.png"/><Relationship Id="rId50" Type="http://schemas.openxmlformats.org/officeDocument/2006/relationships/image" Target="../media/image62.png"/><Relationship Id="rId55" Type="http://schemas.openxmlformats.org/officeDocument/2006/relationships/image" Target="../media/image90.png"/><Relationship Id="rId76" Type="http://schemas.openxmlformats.org/officeDocument/2006/relationships/image" Target="../media/image107.png"/><Relationship Id="rId7" Type="http://schemas.openxmlformats.org/officeDocument/2006/relationships/image" Target="../media/image74.png"/><Relationship Id="rId71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026DEB3-3265-216D-7BC6-01475BCAF0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026DEB3-3265-216D-7BC6-01475BCAF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7" name="Google Shape;1407;p9"/>
          <p:cNvSpPr/>
          <p:nvPr/>
        </p:nvSpPr>
        <p:spPr>
          <a:xfrm>
            <a:off x="550863" y="1117804"/>
            <a:ext cx="3387145" cy="5516721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9"/>
          <p:cNvSpPr/>
          <p:nvPr/>
        </p:nvSpPr>
        <p:spPr>
          <a:xfrm>
            <a:off x="4355141" y="1117804"/>
            <a:ext cx="3387145" cy="5516721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9"/>
          <p:cNvSpPr/>
          <p:nvPr/>
        </p:nvSpPr>
        <p:spPr>
          <a:xfrm>
            <a:off x="8273352" y="1117804"/>
            <a:ext cx="3387145" cy="5516721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 err="1"/>
              <a:t>Infomineo</a:t>
            </a:r>
            <a:r>
              <a:rPr lang="en-US" dirty="0"/>
              <a:t> offers a full suite of Data Analytics Services</a:t>
            </a:r>
            <a:endParaRPr dirty="0"/>
          </a:p>
        </p:txBody>
      </p:sp>
      <p:sp>
        <p:nvSpPr>
          <p:cNvPr id="1411" name="Google Shape;1411;p9"/>
          <p:cNvSpPr txBox="1"/>
          <p:nvPr/>
        </p:nvSpPr>
        <p:spPr>
          <a:xfrm>
            <a:off x="1893658" y="2013474"/>
            <a:ext cx="1942311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Exploration &amp; Cleaning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Visualization : KPIs, automated dashboards &amp; reports</a:t>
            </a:r>
          </a:p>
        </p:txBody>
      </p:sp>
      <p:sp>
        <p:nvSpPr>
          <p:cNvPr id="1412" name="Google Shape;1412;p9"/>
          <p:cNvSpPr/>
          <p:nvPr/>
        </p:nvSpPr>
        <p:spPr>
          <a:xfrm>
            <a:off x="8547982" y="1312683"/>
            <a:ext cx="25528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Four Types of Support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9"/>
          <p:cNvSpPr/>
          <p:nvPr/>
        </p:nvSpPr>
        <p:spPr>
          <a:xfrm>
            <a:off x="4540221" y="1290619"/>
            <a:ext cx="31115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Business Oriented Approach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"/>
          <p:cNvSpPr/>
          <p:nvPr/>
        </p:nvSpPr>
        <p:spPr>
          <a:xfrm>
            <a:off x="892656" y="1290619"/>
            <a:ext cx="2684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Three Levels of Analytics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"/>
          <p:cNvSpPr/>
          <p:nvPr/>
        </p:nvSpPr>
        <p:spPr>
          <a:xfrm rot="5400000">
            <a:off x="591625" y="2090088"/>
            <a:ext cx="1280160" cy="1005840"/>
          </a:xfrm>
          <a:prstGeom prst="homePlate">
            <a:avLst>
              <a:gd name="adj" fmla="val 18367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9"/>
          <p:cNvSpPr/>
          <p:nvPr/>
        </p:nvSpPr>
        <p:spPr>
          <a:xfrm rot="5400000">
            <a:off x="598533" y="3398678"/>
            <a:ext cx="1280160" cy="1005840"/>
          </a:xfrm>
          <a:prstGeom prst="chevron">
            <a:avLst>
              <a:gd name="adj" fmla="val 17686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9"/>
          <p:cNvSpPr/>
          <p:nvPr/>
        </p:nvSpPr>
        <p:spPr>
          <a:xfrm rot="5400000">
            <a:off x="586506" y="4773915"/>
            <a:ext cx="1280160" cy="1029893"/>
          </a:xfrm>
          <a:prstGeom prst="chevron">
            <a:avLst>
              <a:gd name="adj" fmla="val 17686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9"/>
          <p:cNvSpPr txBox="1"/>
          <p:nvPr/>
        </p:nvSpPr>
        <p:spPr>
          <a:xfrm>
            <a:off x="759265" y="2399109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9"/>
          <p:cNvSpPr txBox="1"/>
          <p:nvPr/>
        </p:nvSpPr>
        <p:spPr>
          <a:xfrm>
            <a:off x="766173" y="3759790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Science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9"/>
          <p:cNvSpPr txBox="1"/>
          <p:nvPr/>
        </p:nvSpPr>
        <p:spPr>
          <a:xfrm>
            <a:off x="754146" y="5094962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9"/>
          <p:cNvSpPr txBox="1"/>
          <p:nvPr/>
        </p:nvSpPr>
        <p:spPr>
          <a:xfrm>
            <a:off x="1900069" y="3428826"/>
            <a:ext cx="186760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Statistical Analysis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9"/>
          <p:cNvSpPr txBox="1"/>
          <p:nvPr/>
        </p:nvSpPr>
        <p:spPr>
          <a:xfrm>
            <a:off x="1881915" y="4813539"/>
            <a:ext cx="204641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Feature Engineering, Data transformation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9"/>
          <p:cNvGrpSpPr/>
          <p:nvPr/>
        </p:nvGrpSpPr>
        <p:grpSpPr>
          <a:xfrm>
            <a:off x="4891885" y="2819439"/>
            <a:ext cx="2266638" cy="2074300"/>
            <a:chOff x="4972362" y="3358004"/>
            <a:chExt cx="2266638" cy="2074300"/>
          </a:xfrm>
        </p:grpSpPr>
        <p:sp>
          <p:nvSpPr>
            <p:cNvPr id="1427" name="Google Shape;1427;p9"/>
            <p:cNvSpPr/>
            <p:nvPr/>
          </p:nvSpPr>
          <p:spPr>
            <a:xfrm>
              <a:off x="4972362" y="3358004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5984890" y="3358004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5478626" y="4178193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0" name="Google Shape;1430;p9"/>
          <p:cNvSpPr txBox="1"/>
          <p:nvPr/>
        </p:nvSpPr>
        <p:spPr>
          <a:xfrm>
            <a:off x="4923232" y="3179380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9"/>
          <p:cNvSpPr txBox="1"/>
          <p:nvPr/>
        </p:nvSpPr>
        <p:spPr>
          <a:xfrm>
            <a:off x="6074704" y="3257094"/>
            <a:ext cx="86316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Methodology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9"/>
          <p:cNvSpPr txBox="1"/>
          <p:nvPr/>
        </p:nvSpPr>
        <p:spPr>
          <a:xfrm>
            <a:off x="5477664" y="4131600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Delivery Management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9"/>
          <p:cNvSpPr txBox="1"/>
          <p:nvPr/>
        </p:nvSpPr>
        <p:spPr>
          <a:xfrm>
            <a:off x="4458975" y="2193800"/>
            <a:ext cx="142964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teams demonstrate a high Business sense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9"/>
          <p:cNvSpPr txBox="1"/>
          <p:nvPr/>
        </p:nvSpPr>
        <p:spPr>
          <a:xfrm>
            <a:off x="6356836" y="2214982"/>
            <a:ext cx="134624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work in an iterative approach to fulfill clients needs quickly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Arial"/>
            </a:endParaRPr>
          </a:p>
        </p:txBody>
      </p:sp>
      <p:sp>
        <p:nvSpPr>
          <p:cNvPr id="1435" name="Google Shape;1435;p9"/>
          <p:cNvSpPr txBox="1"/>
          <p:nvPr/>
        </p:nvSpPr>
        <p:spPr>
          <a:xfrm>
            <a:off x="5021602" y="5029141"/>
            <a:ext cx="214879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"/>
          <p:cNvSpPr/>
          <p:nvPr/>
        </p:nvSpPr>
        <p:spPr>
          <a:xfrm>
            <a:off x="8405373" y="1773820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9"/>
          <p:cNvSpPr/>
          <p:nvPr/>
        </p:nvSpPr>
        <p:spPr>
          <a:xfrm>
            <a:off x="8405373" y="2999096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9"/>
          <p:cNvSpPr/>
          <p:nvPr/>
        </p:nvSpPr>
        <p:spPr>
          <a:xfrm>
            <a:off x="8376264" y="4204423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9"/>
          <p:cNvSpPr txBox="1"/>
          <p:nvPr/>
        </p:nvSpPr>
        <p:spPr>
          <a:xfrm>
            <a:off x="8376264" y="3383808"/>
            <a:ext cx="11441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Exploration &amp;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Visualization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9"/>
          <p:cNvSpPr txBox="1"/>
          <p:nvPr/>
        </p:nvSpPr>
        <p:spPr>
          <a:xfrm>
            <a:off x="8438217" y="2138405"/>
            <a:ext cx="104933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Acquisition &amp; Preparation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9"/>
          <p:cNvSpPr txBox="1"/>
          <p:nvPr/>
        </p:nvSpPr>
        <p:spPr>
          <a:xfrm>
            <a:off x="8465126" y="4664986"/>
            <a:ext cx="98802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9"/>
          <p:cNvSpPr txBox="1"/>
          <p:nvPr/>
        </p:nvSpPr>
        <p:spPr>
          <a:xfrm>
            <a:off x="9608271" y="4589932"/>
            <a:ext cx="179048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Calibri"/>
                <a:cs typeface="Calibri"/>
                <a:sym typeface="Calibri"/>
              </a:rPr>
              <a:t>Building predictive and prescriptive models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"/>
          <p:cNvSpPr txBox="1"/>
          <p:nvPr/>
        </p:nvSpPr>
        <p:spPr>
          <a:xfrm>
            <a:off x="9643724" y="3338835"/>
            <a:ext cx="179048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Building and maintaining self service analytics.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400;p8">
            <a:extLst>
              <a:ext uri="{FF2B5EF4-FFF2-40B4-BE49-F238E27FC236}">
                <a16:creationId xmlns:a16="http://schemas.microsoft.com/office/drawing/2014/main" id="{09B7420E-07FF-5A01-0077-413D903814B3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F7809-1304-BB3B-8466-062E965920D1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6" name="Google Shape;1401;p8">
              <a:extLst>
                <a:ext uri="{FF2B5EF4-FFF2-40B4-BE49-F238E27FC236}">
                  <a16:creationId xmlns:a16="http://schemas.microsoft.com/office/drawing/2014/main" id="{45037A39-E961-9573-1D46-AE6362AE12DD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0EA03-4E69-E82D-B336-107B61E9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444;p9">
            <a:extLst>
              <a:ext uri="{FF2B5EF4-FFF2-40B4-BE49-F238E27FC236}">
                <a16:creationId xmlns:a16="http://schemas.microsoft.com/office/drawing/2014/main" id="{D34CF46D-A9DF-C000-16E7-7A9F46D01D46}"/>
              </a:ext>
            </a:extLst>
          </p:cNvPr>
          <p:cNvSpPr txBox="1"/>
          <p:nvPr/>
        </p:nvSpPr>
        <p:spPr>
          <a:xfrm>
            <a:off x="9643724" y="1846586"/>
            <a:ext cx="1790489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Gathering Data from various storage, Assessing Data Quality and processing cleaning and wrangling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38;p9">
            <a:extLst>
              <a:ext uri="{FF2B5EF4-FFF2-40B4-BE49-F238E27FC236}">
                <a16:creationId xmlns:a16="http://schemas.microsoft.com/office/drawing/2014/main" id="{3927801E-824A-77CA-109D-27E0C4E7F467}"/>
              </a:ext>
            </a:extLst>
          </p:cNvPr>
          <p:cNvSpPr/>
          <p:nvPr/>
        </p:nvSpPr>
        <p:spPr>
          <a:xfrm>
            <a:off x="8372527" y="5429827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441;p9">
            <a:extLst>
              <a:ext uri="{FF2B5EF4-FFF2-40B4-BE49-F238E27FC236}">
                <a16:creationId xmlns:a16="http://schemas.microsoft.com/office/drawing/2014/main" id="{610B5845-C4C1-19A9-F5A2-7BBC0E39BB2C}"/>
              </a:ext>
            </a:extLst>
          </p:cNvPr>
          <p:cNvSpPr txBox="1"/>
          <p:nvPr/>
        </p:nvSpPr>
        <p:spPr>
          <a:xfrm>
            <a:off x="8461389" y="5890390"/>
            <a:ext cx="988026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42;p9">
            <a:extLst>
              <a:ext uri="{FF2B5EF4-FFF2-40B4-BE49-F238E27FC236}">
                <a16:creationId xmlns:a16="http://schemas.microsoft.com/office/drawing/2014/main" id="{3E8DCDAE-EAA9-355D-8FBD-79BE887D40C8}"/>
              </a:ext>
            </a:extLst>
          </p:cNvPr>
          <p:cNvSpPr txBox="1"/>
          <p:nvPr/>
        </p:nvSpPr>
        <p:spPr>
          <a:xfrm>
            <a:off x="9603111" y="5662816"/>
            <a:ext cx="1790489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442;p9">
            <a:extLst>
              <a:ext uri="{FF2B5EF4-FFF2-40B4-BE49-F238E27FC236}">
                <a16:creationId xmlns:a16="http://schemas.microsoft.com/office/drawing/2014/main" id="{0BA2FA8D-8EC1-52DA-DB7C-404BB5E5D4B0}"/>
              </a:ext>
            </a:extLst>
          </p:cNvPr>
          <p:cNvSpPr txBox="1"/>
          <p:nvPr/>
        </p:nvSpPr>
        <p:spPr>
          <a:xfrm>
            <a:off x="9603111" y="5740196"/>
            <a:ext cx="179048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deployment in clients’ infrastructure, model monitoring, interfacing 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84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/>
          <p:nvPr/>
        </p:nvSpPr>
        <p:spPr>
          <a:xfrm>
            <a:off x="969649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0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0"/>
          <p:cNvSpPr/>
          <p:nvPr/>
        </p:nvSpPr>
        <p:spPr>
          <a:xfrm>
            <a:off x="9499584" y="1502186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0"/>
          <p:cNvSpPr/>
          <p:nvPr/>
        </p:nvSpPr>
        <p:spPr>
          <a:xfrm>
            <a:off x="3544766" y="3289569"/>
            <a:ext cx="5568814" cy="3416068"/>
          </a:xfrm>
          <a:prstGeom prst="roundRect">
            <a:avLst>
              <a:gd name="adj" fmla="val 2870"/>
            </a:avLst>
          </a:prstGeom>
          <a:solidFill>
            <a:srgbClr val="CDD9FC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Our approach to helping you</a:t>
            </a:r>
            <a:endParaRPr/>
          </a:p>
        </p:txBody>
      </p:sp>
      <p:sp>
        <p:nvSpPr>
          <p:cNvPr id="1458" name="Google Shape;1458;p10"/>
          <p:cNvSpPr txBox="1"/>
          <p:nvPr/>
        </p:nvSpPr>
        <p:spPr>
          <a:xfrm>
            <a:off x="454519" y="3541181"/>
            <a:ext cx="1448398" cy="31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of analytics support considered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vailable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ata, data needs if any, critical data elements to take care of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lanned use of the analytics outputs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0"/>
          <p:cNvSpPr txBox="1"/>
          <p:nvPr/>
        </p:nvSpPr>
        <p:spPr>
          <a:xfrm>
            <a:off x="2037993" y="3541181"/>
            <a:ext cx="1260000" cy="2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 the time needed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type of output needed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0"/>
          <p:cNvSpPr txBox="1"/>
          <p:nvPr/>
        </p:nvSpPr>
        <p:spPr>
          <a:xfrm>
            <a:off x="3663377" y="3529306"/>
            <a:ext cx="1896405" cy="338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Executing Analytics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endParaRPr lang="en-US" sz="1200" b="1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&amp; Transferring Data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&amp; adding new data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Assessing Data Quality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Outliers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features extractions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0"/>
          <p:cNvSpPr txBox="1"/>
          <p:nvPr/>
        </p:nvSpPr>
        <p:spPr>
          <a:xfrm>
            <a:off x="9289607" y="3578212"/>
            <a:ext cx="1121238" cy="239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the data outputs to derive insights in line with the initial client ask</a:t>
            </a:r>
          </a:p>
          <a:p>
            <a: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0"/>
          <p:cNvSpPr txBox="1"/>
          <p:nvPr/>
        </p:nvSpPr>
        <p:spPr>
          <a:xfrm>
            <a:off x="10516084" y="3541180"/>
            <a:ext cx="1533041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 all the documentation &amp; codes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Definining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scaling with clients’ IT Teams (to be scheduled if any)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 (to be scheduled if any)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0"/>
          <p:cNvSpPr/>
          <p:nvPr/>
        </p:nvSpPr>
        <p:spPr>
          <a:xfrm>
            <a:off x="1344085" y="2320460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0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0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10"/>
          <p:cNvGrpSpPr/>
          <p:nvPr/>
        </p:nvGrpSpPr>
        <p:grpSpPr>
          <a:xfrm>
            <a:off x="1672775" y="1630423"/>
            <a:ext cx="590770" cy="590768"/>
            <a:chOff x="2021329" y="1470497"/>
            <a:chExt cx="594555" cy="594555"/>
          </a:xfrm>
        </p:grpSpPr>
        <p:sp>
          <p:nvSpPr>
            <p:cNvPr id="1468" name="Google Shape;1468;p10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3" name="Google Shape;14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0"/>
          <p:cNvSpPr/>
          <p:nvPr/>
        </p:nvSpPr>
        <p:spPr>
          <a:xfrm rot="10800000" flipH="1">
            <a:off x="574284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0"/>
          <p:cNvSpPr/>
          <p:nvPr/>
        </p:nvSpPr>
        <p:spPr>
          <a:xfrm rot="10800000" flipH="1">
            <a:off x="5358180" y="3087484"/>
            <a:ext cx="1988975" cy="1866801"/>
          </a:xfrm>
          <a:custGeom>
            <a:avLst/>
            <a:gdLst/>
            <a:ahLst/>
            <a:cxnLst/>
            <a:rect l="l" t="t" r="r" b="b"/>
            <a:pathLst>
              <a:path w="857" h="803" extrusionOk="0">
                <a:moveTo>
                  <a:pt x="825" y="245"/>
                </a:moveTo>
                <a:cubicBezTo>
                  <a:pt x="805" y="197"/>
                  <a:pt x="776" y="155"/>
                  <a:pt x="739" y="118"/>
                </a:cubicBezTo>
                <a:cubicBezTo>
                  <a:pt x="702" y="81"/>
                  <a:pt x="659" y="52"/>
                  <a:pt x="611" y="31"/>
                </a:cubicBezTo>
                <a:cubicBezTo>
                  <a:pt x="562" y="11"/>
                  <a:pt x="509" y="0"/>
                  <a:pt x="455" y="0"/>
                </a:cubicBezTo>
                <a:cubicBezTo>
                  <a:pt x="401" y="0"/>
                  <a:pt x="348" y="11"/>
                  <a:pt x="299" y="31"/>
                </a:cubicBezTo>
                <a:cubicBezTo>
                  <a:pt x="251" y="52"/>
                  <a:pt x="208" y="81"/>
                  <a:pt x="171" y="118"/>
                </a:cubicBezTo>
                <a:cubicBezTo>
                  <a:pt x="134" y="155"/>
                  <a:pt x="105" y="197"/>
                  <a:pt x="85" y="245"/>
                </a:cubicBezTo>
                <a:cubicBezTo>
                  <a:pt x="65" y="291"/>
                  <a:pt x="55" y="340"/>
                  <a:pt x="53" y="389"/>
                </a:cubicBezTo>
                <a:cubicBezTo>
                  <a:pt x="53" y="389"/>
                  <a:pt x="53" y="389"/>
                  <a:pt x="53" y="389"/>
                </a:cubicBezTo>
                <a:cubicBezTo>
                  <a:pt x="53" y="393"/>
                  <a:pt x="53" y="397"/>
                  <a:pt x="53" y="401"/>
                </a:cubicBezTo>
                <a:cubicBezTo>
                  <a:pt x="53" y="456"/>
                  <a:pt x="64" y="508"/>
                  <a:pt x="85" y="558"/>
                </a:cubicBezTo>
                <a:cubicBezTo>
                  <a:pt x="105" y="606"/>
                  <a:pt x="134" y="649"/>
                  <a:pt x="171" y="686"/>
                </a:cubicBezTo>
                <a:cubicBezTo>
                  <a:pt x="180" y="694"/>
                  <a:pt x="189" y="703"/>
                  <a:pt x="199" y="711"/>
                </a:cubicBezTo>
                <a:cubicBezTo>
                  <a:pt x="369" y="711"/>
                  <a:pt x="369" y="711"/>
                  <a:pt x="369" y="711"/>
                </a:cubicBezTo>
                <a:cubicBezTo>
                  <a:pt x="233" y="673"/>
                  <a:pt x="134" y="549"/>
                  <a:pt x="134" y="401"/>
                </a:cubicBezTo>
                <a:cubicBezTo>
                  <a:pt x="134" y="397"/>
                  <a:pt x="134" y="393"/>
                  <a:pt x="134" y="389"/>
                </a:cubicBezTo>
                <a:cubicBezTo>
                  <a:pt x="134" y="389"/>
                  <a:pt x="134" y="389"/>
                  <a:pt x="134" y="389"/>
                </a:cubicBezTo>
                <a:cubicBezTo>
                  <a:pt x="141" y="218"/>
                  <a:pt x="282" y="81"/>
                  <a:pt x="455" y="81"/>
                </a:cubicBezTo>
                <a:cubicBezTo>
                  <a:pt x="632" y="81"/>
                  <a:pt x="776" y="225"/>
                  <a:pt x="776" y="402"/>
                </a:cubicBezTo>
                <a:cubicBezTo>
                  <a:pt x="776" y="579"/>
                  <a:pt x="632" y="723"/>
                  <a:pt x="455" y="723"/>
                </a:cubicBezTo>
                <a:cubicBezTo>
                  <a:pt x="455" y="723"/>
                  <a:pt x="455" y="723"/>
                  <a:pt x="455" y="723"/>
                </a:cubicBezTo>
                <a:cubicBezTo>
                  <a:pt x="0" y="723"/>
                  <a:pt x="0" y="723"/>
                  <a:pt x="0" y="723"/>
                </a:cubicBezTo>
                <a:cubicBezTo>
                  <a:pt x="32" y="763"/>
                  <a:pt x="32" y="763"/>
                  <a:pt x="32" y="763"/>
                </a:cubicBezTo>
                <a:cubicBezTo>
                  <a:pt x="0" y="803"/>
                  <a:pt x="0" y="803"/>
                  <a:pt x="0" y="803"/>
                </a:cubicBezTo>
                <a:cubicBezTo>
                  <a:pt x="455" y="803"/>
                  <a:pt x="455" y="803"/>
                  <a:pt x="455" y="803"/>
                </a:cubicBezTo>
                <a:cubicBezTo>
                  <a:pt x="455" y="803"/>
                  <a:pt x="562" y="793"/>
                  <a:pt x="612" y="772"/>
                </a:cubicBezTo>
                <a:cubicBezTo>
                  <a:pt x="659" y="752"/>
                  <a:pt x="702" y="723"/>
                  <a:pt x="739" y="686"/>
                </a:cubicBezTo>
                <a:cubicBezTo>
                  <a:pt x="776" y="649"/>
                  <a:pt x="805" y="606"/>
                  <a:pt x="825" y="558"/>
                </a:cubicBezTo>
                <a:cubicBezTo>
                  <a:pt x="846" y="509"/>
                  <a:pt x="857" y="456"/>
                  <a:pt x="857" y="402"/>
                </a:cubicBezTo>
                <a:cubicBezTo>
                  <a:pt x="857" y="348"/>
                  <a:pt x="846" y="295"/>
                  <a:pt x="825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0"/>
          <p:cNvSpPr/>
          <p:nvPr/>
        </p:nvSpPr>
        <p:spPr>
          <a:xfrm rot="10800000" flipH="1">
            <a:off x="1135080" y="3024931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0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0" name="Google Shape;1480;p10"/>
          <p:cNvGrpSpPr/>
          <p:nvPr/>
        </p:nvGrpSpPr>
        <p:grpSpPr>
          <a:xfrm>
            <a:off x="5600510" y="3295665"/>
            <a:ext cx="1551670" cy="1539882"/>
            <a:chOff x="7285038" y="6072188"/>
            <a:chExt cx="3084131" cy="3060700"/>
          </a:xfrm>
        </p:grpSpPr>
        <p:sp>
          <p:nvSpPr>
            <p:cNvPr id="1481" name="Google Shape;1481;p10"/>
            <p:cNvSpPr/>
            <p:nvPr/>
          </p:nvSpPr>
          <p:spPr>
            <a:xfrm>
              <a:off x="8918576" y="6072188"/>
              <a:ext cx="1450593" cy="2143125"/>
            </a:xfrm>
            <a:custGeom>
              <a:avLst/>
              <a:gdLst/>
              <a:ahLst/>
              <a:cxnLst/>
              <a:rect l="l" t="t" r="r" b="b"/>
              <a:pathLst>
                <a:path w="15000" h="22500" extrusionOk="0">
                  <a:moveTo>
                    <a:pt x="0" y="0"/>
                  </a:moveTo>
                  <a:cubicBezTo>
                    <a:pt x="8284" y="0"/>
                    <a:pt x="15000" y="6716"/>
                    <a:pt x="15000" y="15000"/>
                  </a:cubicBezTo>
                  <a:cubicBezTo>
                    <a:pt x="15000" y="17633"/>
                    <a:pt x="14307" y="20220"/>
                    <a:pt x="12990" y="22500"/>
                  </a:cubicBezTo>
                  <a:lnTo>
                    <a:pt x="0" y="1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7680325" y="7500938"/>
              <a:ext cx="2476500" cy="1631950"/>
            </a:xfrm>
            <a:custGeom>
              <a:avLst/>
              <a:gdLst/>
              <a:ahLst/>
              <a:cxnLst/>
              <a:rect l="l" t="t" r="r" b="b"/>
              <a:pathLst>
                <a:path w="12990" h="8566" extrusionOk="0">
                  <a:moveTo>
                    <a:pt x="12990" y="3750"/>
                  </a:moveTo>
                  <a:cubicBezTo>
                    <a:pt x="10919" y="7337"/>
                    <a:pt x="6332" y="8566"/>
                    <a:pt x="2745" y="6495"/>
                  </a:cubicBezTo>
                  <a:cubicBezTo>
                    <a:pt x="1605" y="5837"/>
                    <a:pt x="658" y="4890"/>
                    <a:pt x="0" y="3750"/>
                  </a:cubicBezTo>
                  <a:lnTo>
                    <a:pt x="6495" y="0"/>
                  </a:lnTo>
                  <a:lnTo>
                    <a:pt x="12990" y="375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7285038" y="6072188"/>
              <a:ext cx="1633537" cy="2143125"/>
            </a:xfrm>
            <a:custGeom>
              <a:avLst/>
              <a:gdLst/>
              <a:ahLst/>
              <a:cxnLst/>
              <a:rect l="l" t="t" r="r" b="b"/>
              <a:pathLst>
                <a:path w="17133" h="22500" extrusionOk="0">
                  <a:moveTo>
                    <a:pt x="4142" y="22500"/>
                  </a:moveTo>
                  <a:cubicBezTo>
                    <a:pt x="0" y="15325"/>
                    <a:pt x="2458" y="6152"/>
                    <a:pt x="9633" y="2009"/>
                  </a:cubicBezTo>
                  <a:cubicBezTo>
                    <a:pt x="11913" y="693"/>
                    <a:pt x="14500" y="0"/>
                    <a:pt x="17133" y="0"/>
                  </a:cubicBezTo>
                  <a:lnTo>
                    <a:pt x="17133" y="15000"/>
                  </a:lnTo>
                  <a:lnTo>
                    <a:pt x="4142" y="2250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4" name="Google Shape;1484;p10"/>
          <p:cNvSpPr txBox="1"/>
          <p:nvPr/>
        </p:nvSpPr>
        <p:spPr>
          <a:xfrm>
            <a:off x="5765748" y="3578212"/>
            <a:ext cx="697346" cy="4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Business &amp; Data Under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standing</a:t>
            </a:r>
            <a:endParaRPr lang="en-US" sz="1000" b="0" i="0" u="none" strike="noStrike" cap="none"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10"/>
          <p:cNvSpPr txBox="1"/>
          <p:nvPr/>
        </p:nvSpPr>
        <p:spPr>
          <a:xfrm>
            <a:off x="6482788" y="3578212"/>
            <a:ext cx="54740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Agile Metho</a:t>
            </a:r>
          </a:p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dology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0"/>
          <p:cNvSpPr txBox="1"/>
          <p:nvPr/>
        </p:nvSpPr>
        <p:spPr>
          <a:xfrm>
            <a:off x="7407577" y="3604663"/>
            <a:ext cx="1796154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588" marR="0" lvl="1" indent="-128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Data Modeling</a:t>
            </a:r>
          </a:p>
          <a:p>
            <a:pPr marL="128588" marR="0" lvl="1" indent="-128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algorithms to answer the business question (binary classification, segmentation, forecasting …)</a:t>
            </a: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</a:p>
          <a:p>
            <a:pPr marL="133350" lvl="2">
              <a:lnSpc>
                <a:spcPct val="90000"/>
              </a:lnSpc>
              <a:buClr>
                <a:schemeClr val="dk2"/>
              </a:buClr>
              <a:buSzPts val="1200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3350" lvl="2">
              <a:lnSpc>
                <a:spcPct val="90000"/>
              </a:lnSpc>
              <a:buClr>
                <a:schemeClr val="dk2"/>
              </a:buClr>
              <a:buSzPts val="1200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88" name="Google Shape;1488;p10"/>
          <p:cNvSpPr/>
          <p:nvPr/>
        </p:nvSpPr>
        <p:spPr>
          <a:xfrm rot="10800000" flipH="1">
            <a:off x="4140285" y="3087474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9" name="Google Shape;148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442" y="2937957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4850" y="2899591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10"/>
          <p:cNvGrpSpPr/>
          <p:nvPr/>
        </p:nvGrpSpPr>
        <p:grpSpPr>
          <a:xfrm>
            <a:off x="2539766" y="3024931"/>
            <a:ext cx="898166" cy="308854"/>
            <a:chOff x="2539766" y="3024931"/>
            <a:chExt cx="898166" cy="308854"/>
          </a:xfrm>
        </p:grpSpPr>
        <p:sp>
          <p:nvSpPr>
            <p:cNvPr id="1492" name="Google Shape;1492;p10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0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4" name="Google Shape;1494;p10"/>
          <p:cNvSpPr/>
          <p:nvPr/>
        </p:nvSpPr>
        <p:spPr>
          <a:xfrm rot="5400000">
            <a:off x="1871534" y="1360607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0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0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85;p10">
            <a:extLst>
              <a:ext uri="{FF2B5EF4-FFF2-40B4-BE49-F238E27FC236}">
                <a16:creationId xmlns:a16="http://schemas.microsoft.com/office/drawing/2014/main" id="{9C25C3BD-A827-CEB0-A866-F5B9FF670735}"/>
              </a:ext>
            </a:extLst>
          </p:cNvPr>
          <p:cNvSpPr txBox="1"/>
          <p:nvPr/>
        </p:nvSpPr>
        <p:spPr>
          <a:xfrm>
            <a:off x="5946087" y="4269546"/>
            <a:ext cx="95255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Delivery Management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CE38A-E543-9603-3466-B02484C06325}"/>
              </a:ext>
            </a:extLst>
          </p:cNvPr>
          <p:cNvSpPr txBox="1"/>
          <p:nvPr/>
        </p:nvSpPr>
        <p:spPr>
          <a:xfrm>
            <a:off x="5559782" y="5072831"/>
            <a:ext cx="2274375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Exploratory Analysis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KPIs 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story telling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00;p8">
            <a:extLst>
              <a:ext uri="{FF2B5EF4-FFF2-40B4-BE49-F238E27FC236}">
                <a16:creationId xmlns:a16="http://schemas.microsoft.com/office/drawing/2014/main" id="{FBF1FD8F-FF94-B39F-7C04-590AB4DD0B1B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AFCC96-BE83-542B-9CCC-87080BB160F3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7" name="Google Shape;1401;p8">
              <a:extLst>
                <a:ext uri="{FF2B5EF4-FFF2-40B4-BE49-F238E27FC236}">
                  <a16:creationId xmlns:a16="http://schemas.microsoft.com/office/drawing/2014/main" id="{DBC55637-64F3-FE48-3197-779EE0DFB763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1A32-B104-0582-4EE6-EBD87CB9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747BE8D-D81A-1367-4689-8CBF95E5F4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47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5A7CB2A6-9037-7E10-F556-6737AE2740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9750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oogle Shape;365;p1">
            <a:extLst>
              <a:ext uri="{FF2B5EF4-FFF2-40B4-BE49-F238E27FC236}">
                <a16:creationId xmlns:a16="http://schemas.microsoft.com/office/drawing/2014/main" id="{D97CB6FC-B86E-81F7-DFA4-8074CA7BA208}"/>
              </a:ext>
            </a:extLst>
          </p:cNvPr>
          <p:cNvSpPr/>
          <p:nvPr/>
        </p:nvSpPr>
        <p:spPr>
          <a:xfrm>
            <a:off x="4619136" y="1780656"/>
            <a:ext cx="1371600" cy="502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"/>
          <p:cNvSpPr/>
          <p:nvPr/>
        </p:nvSpPr>
        <p:spPr>
          <a:xfrm>
            <a:off x="10559959" y="1772275"/>
            <a:ext cx="1371600" cy="502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"/>
          <p:cNvSpPr/>
          <p:nvPr/>
        </p:nvSpPr>
        <p:spPr>
          <a:xfrm>
            <a:off x="7687397" y="1772275"/>
            <a:ext cx="2743200" cy="502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"/>
          <p:cNvSpPr/>
          <p:nvPr/>
        </p:nvSpPr>
        <p:spPr>
          <a:xfrm>
            <a:off x="6246321" y="1772275"/>
            <a:ext cx="1371600" cy="502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"/>
          <p:cNvSpPr/>
          <p:nvPr/>
        </p:nvSpPr>
        <p:spPr>
          <a:xfrm>
            <a:off x="1623882" y="1789374"/>
            <a:ext cx="1371600" cy="502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"/>
          <p:cNvSpPr/>
          <p:nvPr/>
        </p:nvSpPr>
        <p:spPr>
          <a:xfrm>
            <a:off x="191322" y="1780656"/>
            <a:ext cx="1371600" cy="502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"/>
          <p:cNvSpPr/>
          <p:nvPr/>
        </p:nvSpPr>
        <p:spPr>
          <a:xfrm>
            <a:off x="235389" y="257269"/>
            <a:ext cx="5810975" cy="624689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Acquire &amp; Preparation</a:t>
            </a:r>
            <a:endParaRPr dirty="0"/>
          </a:p>
        </p:txBody>
      </p:sp>
      <p:sp>
        <p:nvSpPr>
          <p:cNvPr id="371" name="Google Shape;371;p1"/>
          <p:cNvSpPr/>
          <p:nvPr/>
        </p:nvSpPr>
        <p:spPr>
          <a:xfrm>
            <a:off x="6263511" y="248888"/>
            <a:ext cx="4125022" cy="624689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/>
          </a:p>
        </p:txBody>
      </p:sp>
      <p:sp>
        <p:nvSpPr>
          <p:cNvPr id="372" name="Google Shape;372;p1"/>
          <p:cNvSpPr/>
          <p:nvPr/>
        </p:nvSpPr>
        <p:spPr>
          <a:xfrm>
            <a:off x="10605679" y="257269"/>
            <a:ext cx="1280160" cy="624689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</a:t>
            </a:r>
            <a:endParaRPr/>
          </a:p>
        </p:txBody>
      </p:sp>
      <p:sp>
        <p:nvSpPr>
          <p:cNvPr id="373" name="Google Shape;373;p1"/>
          <p:cNvSpPr/>
          <p:nvPr/>
        </p:nvSpPr>
        <p:spPr>
          <a:xfrm>
            <a:off x="235390" y="1059662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dirty="0"/>
          </a:p>
        </p:txBody>
      </p:sp>
      <p:sp>
        <p:nvSpPr>
          <p:cNvPr id="376" name="Google Shape;376;p1"/>
          <p:cNvSpPr/>
          <p:nvPr/>
        </p:nvSpPr>
        <p:spPr>
          <a:xfrm>
            <a:off x="6263511" y="1051279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Exploration &amp;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dirty="0"/>
          </a:p>
        </p:txBody>
      </p:sp>
      <p:sp>
        <p:nvSpPr>
          <p:cNvPr id="377" name="Google Shape;377;p1"/>
          <p:cNvSpPr/>
          <p:nvPr/>
        </p:nvSpPr>
        <p:spPr>
          <a:xfrm>
            <a:off x="7702882" y="1051279"/>
            <a:ext cx="270810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/>
          </a:p>
        </p:txBody>
      </p:sp>
      <p:sp>
        <p:nvSpPr>
          <p:cNvPr id="378" name="Google Shape;378;p1"/>
          <p:cNvSpPr/>
          <p:nvPr/>
        </p:nvSpPr>
        <p:spPr>
          <a:xfrm>
            <a:off x="10605679" y="1008413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dirty="0"/>
          </a:p>
        </p:txBody>
      </p:sp>
      <p:sp>
        <p:nvSpPr>
          <p:cNvPr id="379" name="Google Shape;379;p1"/>
          <p:cNvSpPr/>
          <p:nvPr/>
        </p:nvSpPr>
        <p:spPr>
          <a:xfrm>
            <a:off x="1652312" y="1059660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dirty="0"/>
          </a:p>
        </p:txBody>
      </p:sp>
      <p:sp>
        <p:nvSpPr>
          <p:cNvPr id="383" name="Google Shape;383;p1"/>
          <p:cNvSpPr/>
          <p:nvPr/>
        </p:nvSpPr>
        <p:spPr>
          <a:xfrm>
            <a:off x="1669602" y="2398474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/>
          </a:p>
        </p:txBody>
      </p:sp>
      <p:sp>
        <p:nvSpPr>
          <p:cNvPr id="384" name="Google Shape;384;p1"/>
          <p:cNvSpPr/>
          <p:nvPr/>
        </p:nvSpPr>
        <p:spPr>
          <a:xfrm>
            <a:off x="1669602" y="3956766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/>
          </a:p>
        </p:txBody>
      </p:sp>
      <p:sp>
        <p:nvSpPr>
          <p:cNvPr id="385" name="Google Shape;385;p1"/>
          <p:cNvSpPr/>
          <p:nvPr/>
        </p:nvSpPr>
        <p:spPr>
          <a:xfrm>
            <a:off x="1669602" y="5515059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/>
          </a:p>
        </p:txBody>
      </p:sp>
      <p:sp>
        <p:nvSpPr>
          <p:cNvPr id="386" name="Google Shape;386;p1"/>
          <p:cNvSpPr/>
          <p:nvPr/>
        </p:nvSpPr>
        <p:spPr>
          <a:xfrm>
            <a:off x="235390" y="1879809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/>
          </a:p>
        </p:txBody>
      </p:sp>
      <p:sp>
        <p:nvSpPr>
          <p:cNvPr id="387" name="Google Shape;387;p1"/>
          <p:cNvSpPr/>
          <p:nvPr/>
        </p:nvSpPr>
        <p:spPr>
          <a:xfrm>
            <a:off x="235390" y="3958579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/>
          </a:p>
        </p:txBody>
      </p:sp>
      <p:sp>
        <p:nvSpPr>
          <p:cNvPr id="388" name="Google Shape;388;p1"/>
          <p:cNvSpPr/>
          <p:nvPr/>
        </p:nvSpPr>
        <p:spPr>
          <a:xfrm>
            <a:off x="235390" y="4997964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/>
          </a:p>
        </p:txBody>
      </p:sp>
      <p:sp>
        <p:nvSpPr>
          <p:cNvPr id="389" name="Google Shape;389;p1"/>
          <p:cNvSpPr/>
          <p:nvPr/>
        </p:nvSpPr>
        <p:spPr>
          <a:xfrm>
            <a:off x="235390" y="2919194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/>
          </a:p>
        </p:txBody>
      </p:sp>
      <p:sp>
        <p:nvSpPr>
          <p:cNvPr id="390" name="Google Shape;390;p1"/>
          <p:cNvSpPr/>
          <p:nvPr/>
        </p:nvSpPr>
        <p:spPr>
          <a:xfrm>
            <a:off x="235390" y="6037348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/>
          </a:p>
        </p:txBody>
      </p:sp>
      <p:sp>
        <p:nvSpPr>
          <p:cNvPr id="391" name="Google Shape;391;p1"/>
          <p:cNvSpPr/>
          <p:nvPr/>
        </p:nvSpPr>
        <p:spPr>
          <a:xfrm>
            <a:off x="7713900" y="4033942"/>
            <a:ext cx="1280160" cy="4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392" name="Google Shape;392;p1"/>
          <p:cNvSpPr/>
          <p:nvPr/>
        </p:nvSpPr>
        <p:spPr>
          <a:xfrm>
            <a:off x="9130822" y="4730808"/>
            <a:ext cx="1280160" cy="457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/>
          </a:p>
        </p:txBody>
      </p:sp>
      <p:sp>
        <p:nvSpPr>
          <p:cNvPr id="393" name="Google Shape;393;p1"/>
          <p:cNvSpPr/>
          <p:nvPr/>
        </p:nvSpPr>
        <p:spPr>
          <a:xfrm>
            <a:off x="7713900" y="4754780"/>
            <a:ext cx="1280160" cy="457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/>
          </a:p>
        </p:txBody>
      </p:sp>
      <p:sp>
        <p:nvSpPr>
          <p:cNvPr id="394" name="Google Shape;394;p1"/>
          <p:cNvSpPr/>
          <p:nvPr/>
        </p:nvSpPr>
        <p:spPr>
          <a:xfrm>
            <a:off x="9130822" y="4227857"/>
            <a:ext cx="1280160" cy="457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/>
          </a:p>
        </p:txBody>
      </p:sp>
      <p:sp>
        <p:nvSpPr>
          <p:cNvPr id="395" name="Google Shape;395;p1"/>
          <p:cNvSpPr/>
          <p:nvPr/>
        </p:nvSpPr>
        <p:spPr>
          <a:xfrm>
            <a:off x="9130822" y="5233758"/>
            <a:ext cx="1280160" cy="457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/>
          </a:p>
        </p:txBody>
      </p:sp>
      <p:sp>
        <p:nvSpPr>
          <p:cNvPr id="396" name="Google Shape;396;p1"/>
          <p:cNvSpPr/>
          <p:nvPr/>
        </p:nvSpPr>
        <p:spPr>
          <a:xfrm>
            <a:off x="7713900" y="3313104"/>
            <a:ext cx="1280160" cy="4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/>
          </a:p>
        </p:txBody>
      </p:sp>
      <p:sp>
        <p:nvSpPr>
          <p:cNvPr id="397" name="Google Shape;397;p1"/>
          <p:cNvSpPr/>
          <p:nvPr/>
        </p:nvSpPr>
        <p:spPr>
          <a:xfrm>
            <a:off x="7702882" y="6196456"/>
            <a:ext cx="1280160" cy="4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/>
          </a:p>
        </p:txBody>
      </p:sp>
      <p:sp>
        <p:nvSpPr>
          <p:cNvPr id="398" name="Google Shape;398;p1"/>
          <p:cNvSpPr/>
          <p:nvPr/>
        </p:nvSpPr>
        <p:spPr>
          <a:xfrm>
            <a:off x="7713900" y="2592266"/>
            <a:ext cx="1280160" cy="4572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/>
          </a:p>
        </p:txBody>
      </p:sp>
      <p:sp>
        <p:nvSpPr>
          <p:cNvPr id="399" name="Google Shape;399;p1"/>
          <p:cNvSpPr/>
          <p:nvPr/>
        </p:nvSpPr>
        <p:spPr>
          <a:xfrm>
            <a:off x="7713900" y="5475618"/>
            <a:ext cx="1280160" cy="457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/>
          </a:p>
        </p:txBody>
      </p:sp>
      <p:sp>
        <p:nvSpPr>
          <p:cNvPr id="400" name="Google Shape;400;p1"/>
          <p:cNvSpPr/>
          <p:nvPr/>
        </p:nvSpPr>
        <p:spPr>
          <a:xfrm>
            <a:off x="7713900" y="1871428"/>
            <a:ext cx="1280160" cy="4572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/>
          </a:p>
        </p:txBody>
      </p:sp>
      <p:sp>
        <p:nvSpPr>
          <p:cNvPr id="401" name="Google Shape;401;p1"/>
          <p:cNvSpPr/>
          <p:nvPr/>
        </p:nvSpPr>
        <p:spPr>
          <a:xfrm>
            <a:off x="6285960" y="1871428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/>
          </a:p>
        </p:txBody>
      </p:sp>
      <p:sp>
        <p:nvSpPr>
          <p:cNvPr id="402" name="Google Shape;402;p1"/>
          <p:cNvSpPr/>
          <p:nvPr/>
        </p:nvSpPr>
        <p:spPr>
          <a:xfrm>
            <a:off x="6292041" y="5014486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/>
          </a:p>
        </p:txBody>
      </p:sp>
      <p:sp>
        <p:nvSpPr>
          <p:cNvPr id="403" name="Google Shape;403;p1"/>
          <p:cNvSpPr/>
          <p:nvPr/>
        </p:nvSpPr>
        <p:spPr>
          <a:xfrm>
            <a:off x="6263511" y="6096291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/>
          </a:p>
        </p:txBody>
      </p:sp>
      <p:sp>
        <p:nvSpPr>
          <p:cNvPr id="404" name="Google Shape;404;p1"/>
          <p:cNvSpPr/>
          <p:nvPr/>
        </p:nvSpPr>
        <p:spPr>
          <a:xfrm>
            <a:off x="10605679" y="5528038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/>
          </a:p>
        </p:txBody>
      </p:sp>
      <p:sp>
        <p:nvSpPr>
          <p:cNvPr id="405" name="Google Shape;405;p1"/>
          <p:cNvSpPr/>
          <p:nvPr/>
        </p:nvSpPr>
        <p:spPr>
          <a:xfrm>
            <a:off x="10605679" y="4807216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</p:txBody>
      </p:sp>
      <p:sp>
        <p:nvSpPr>
          <p:cNvPr id="406" name="Google Shape;406;p1"/>
          <p:cNvSpPr/>
          <p:nvPr/>
        </p:nvSpPr>
        <p:spPr>
          <a:xfrm>
            <a:off x="9130822" y="1881830"/>
            <a:ext cx="1280160" cy="4572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/>
          </a:p>
        </p:txBody>
      </p:sp>
      <p:sp>
        <p:nvSpPr>
          <p:cNvPr id="407" name="Google Shape;407;p1"/>
          <p:cNvSpPr/>
          <p:nvPr/>
        </p:nvSpPr>
        <p:spPr>
          <a:xfrm>
            <a:off x="9130822" y="2422625"/>
            <a:ext cx="1280160" cy="4572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/>
          </a:p>
        </p:txBody>
      </p:sp>
      <p:sp>
        <p:nvSpPr>
          <p:cNvPr id="408" name="Google Shape;408;p1"/>
          <p:cNvSpPr/>
          <p:nvPr/>
        </p:nvSpPr>
        <p:spPr>
          <a:xfrm>
            <a:off x="9130822" y="2963419"/>
            <a:ext cx="1280160" cy="4572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/>
          </a:p>
        </p:txBody>
      </p:sp>
      <p:sp>
        <p:nvSpPr>
          <p:cNvPr id="409" name="Google Shape;409;p1"/>
          <p:cNvSpPr/>
          <p:nvPr/>
        </p:nvSpPr>
        <p:spPr>
          <a:xfrm>
            <a:off x="9130822" y="5739256"/>
            <a:ext cx="1280160" cy="4572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Sentimental/ Behavioral Analytics</a:t>
            </a:r>
            <a:endParaRPr/>
          </a:p>
        </p:txBody>
      </p:sp>
      <p:sp>
        <p:nvSpPr>
          <p:cNvPr id="410" name="Google Shape;410;p1"/>
          <p:cNvSpPr/>
          <p:nvPr/>
        </p:nvSpPr>
        <p:spPr>
          <a:xfrm>
            <a:off x="3100670" y="1026887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dirty="0"/>
          </a:p>
        </p:txBody>
      </p:sp>
      <p:sp>
        <p:nvSpPr>
          <p:cNvPr id="411" name="Google Shape;411;p1"/>
          <p:cNvSpPr/>
          <p:nvPr/>
        </p:nvSpPr>
        <p:spPr>
          <a:xfrm>
            <a:off x="6282201" y="3983860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/>
          </a:p>
        </p:txBody>
      </p:sp>
      <p:sp>
        <p:nvSpPr>
          <p:cNvPr id="412" name="Google Shape;412;p1"/>
          <p:cNvSpPr/>
          <p:nvPr/>
        </p:nvSpPr>
        <p:spPr>
          <a:xfrm>
            <a:off x="3118174" y="1747885"/>
            <a:ext cx="1371600" cy="50292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"/>
          <p:cNvSpPr/>
          <p:nvPr/>
        </p:nvSpPr>
        <p:spPr>
          <a:xfrm>
            <a:off x="3163134" y="4622198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/>
          </a:p>
        </p:txBody>
      </p:sp>
      <p:sp>
        <p:nvSpPr>
          <p:cNvPr id="414" name="Google Shape;414;p1"/>
          <p:cNvSpPr/>
          <p:nvPr/>
        </p:nvSpPr>
        <p:spPr>
          <a:xfrm>
            <a:off x="3163134" y="3239819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/>
          </a:p>
        </p:txBody>
      </p:sp>
      <p:sp>
        <p:nvSpPr>
          <p:cNvPr id="415" name="Google Shape;415;p1"/>
          <p:cNvSpPr/>
          <p:nvPr/>
        </p:nvSpPr>
        <p:spPr>
          <a:xfrm>
            <a:off x="3152913" y="1857440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/>
          </a:p>
        </p:txBody>
      </p:sp>
      <p:sp>
        <p:nvSpPr>
          <p:cNvPr id="416" name="Google Shape;416;p1"/>
          <p:cNvSpPr/>
          <p:nvPr/>
        </p:nvSpPr>
        <p:spPr>
          <a:xfrm>
            <a:off x="10605679" y="4086394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/>
          </a:p>
        </p:txBody>
      </p:sp>
      <p:sp>
        <p:nvSpPr>
          <p:cNvPr id="417" name="Google Shape;417;p1"/>
          <p:cNvSpPr/>
          <p:nvPr/>
        </p:nvSpPr>
        <p:spPr>
          <a:xfrm>
            <a:off x="10605679" y="2644750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/>
          </a:p>
        </p:txBody>
      </p:sp>
      <p:sp>
        <p:nvSpPr>
          <p:cNvPr id="418" name="Google Shape;418;p1"/>
          <p:cNvSpPr/>
          <p:nvPr/>
        </p:nvSpPr>
        <p:spPr>
          <a:xfrm>
            <a:off x="10605679" y="3365572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/>
          </a:p>
        </p:txBody>
      </p:sp>
      <p:sp>
        <p:nvSpPr>
          <p:cNvPr id="419" name="Google Shape;419;p1"/>
          <p:cNvSpPr/>
          <p:nvPr/>
        </p:nvSpPr>
        <p:spPr>
          <a:xfrm>
            <a:off x="10605679" y="1923928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/>
          </a:p>
        </p:txBody>
      </p:sp>
      <p:sp>
        <p:nvSpPr>
          <p:cNvPr id="421" name="Google Shape;421;p1"/>
          <p:cNvSpPr/>
          <p:nvPr/>
        </p:nvSpPr>
        <p:spPr>
          <a:xfrm>
            <a:off x="3163134" y="6004577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/>
          </a:p>
        </p:txBody>
      </p:sp>
      <p:sp>
        <p:nvSpPr>
          <p:cNvPr id="7" name="Google Shape;411;p1">
            <a:extLst>
              <a:ext uri="{FF2B5EF4-FFF2-40B4-BE49-F238E27FC236}">
                <a16:creationId xmlns:a16="http://schemas.microsoft.com/office/drawing/2014/main" id="{7133BFED-4148-BCDB-D31C-FC8339581814}"/>
              </a:ext>
            </a:extLst>
          </p:cNvPr>
          <p:cNvSpPr/>
          <p:nvPr/>
        </p:nvSpPr>
        <p:spPr>
          <a:xfrm>
            <a:off x="6277875" y="2953233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dirty="0"/>
          </a:p>
        </p:txBody>
      </p:sp>
      <p:sp>
        <p:nvSpPr>
          <p:cNvPr id="8" name="Google Shape;416;p1">
            <a:extLst>
              <a:ext uri="{FF2B5EF4-FFF2-40B4-BE49-F238E27FC236}">
                <a16:creationId xmlns:a16="http://schemas.microsoft.com/office/drawing/2014/main" id="{0CAB4694-3282-35AC-B632-BCD0B8480B91}"/>
              </a:ext>
            </a:extLst>
          </p:cNvPr>
          <p:cNvSpPr/>
          <p:nvPr/>
        </p:nvSpPr>
        <p:spPr>
          <a:xfrm>
            <a:off x="10605679" y="6190527"/>
            <a:ext cx="1280160" cy="3657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dirty="0"/>
          </a:p>
        </p:txBody>
      </p:sp>
      <p:sp>
        <p:nvSpPr>
          <p:cNvPr id="16" name="Google Shape;410;p1">
            <a:extLst>
              <a:ext uri="{FF2B5EF4-FFF2-40B4-BE49-F238E27FC236}">
                <a16:creationId xmlns:a16="http://schemas.microsoft.com/office/drawing/2014/main" id="{44557591-22D3-7A85-DB45-CDD3C787F4F8}"/>
              </a:ext>
            </a:extLst>
          </p:cNvPr>
          <p:cNvSpPr/>
          <p:nvPr/>
        </p:nvSpPr>
        <p:spPr>
          <a:xfrm>
            <a:off x="4648330" y="1026887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dirty="0"/>
          </a:p>
        </p:txBody>
      </p:sp>
      <p:sp>
        <p:nvSpPr>
          <p:cNvPr id="17" name="Google Shape;411;p1">
            <a:extLst>
              <a:ext uri="{FF2B5EF4-FFF2-40B4-BE49-F238E27FC236}">
                <a16:creationId xmlns:a16="http://schemas.microsoft.com/office/drawing/2014/main" id="{8B0E31F8-E750-7D49-CF99-25F977563BCF}"/>
              </a:ext>
            </a:extLst>
          </p:cNvPr>
          <p:cNvSpPr/>
          <p:nvPr/>
        </p:nvSpPr>
        <p:spPr>
          <a:xfrm>
            <a:off x="4648330" y="2379406"/>
            <a:ext cx="1280160" cy="6246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dirty="0"/>
          </a:p>
        </p:txBody>
      </p:sp>
      <p:sp>
        <p:nvSpPr>
          <p:cNvPr id="20" name="Google Shape;411;p1">
            <a:extLst>
              <a:ext uri="{FF2B5EF4-FFF2-40B4-BE49-F238E27FC236}">
                <a16:creationId xmlns:a16="http://schemas.microsoft.com/office/drawing/2014/main" id="{F3BEB6DE-8059-08BE-D87F-E8945D57A258}"/>
              </a:ext>
            </a:extLst>
          </p:cNvPr>
          <p:cNvSpPr/>
          <p:nvPr/>
        </p:nvSpPr>
        <p:spPr>
          <a:xfrm>
            <a:off x="4664856" y="3974254"/>
            <a:ext cx="1280160" cy="53873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dirty="0"/>
          </a:p>
        </p:txBody>
      </p:sp>
      <p:sp>
        <p:nvSpPr>
          <p:cNvPr id="21" name="Google Shape;411;p1">
            <a:extLst>
              <a:ext uri="{FF2B5EF4-FFF2-40B4-BE49-F238E27FC236}">
                <a16:creationId xmlns:a16="http://schemas.microsoft.com/office/drawing/2014/main" id="{146D5E4D-33FC-FE8D-FFB1-B643A37CA265}"/>
              </a:ext>
            </a:extLst>
          </p:cNvPr>
          <p:cNvSpPr/>
          <p:nvPr/>
        </p:nvSpPr>
        <p:spPr>
          <a:xfrm>
            <a:off x="4664856" y="5421591"/>
            <a:ext cx="1280160" cy="53873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Technologies Infomineo can be handling  </a:t>
            </a:r>
            <a:endParaRPr dirty="0"/>
          </a:p>
        </p:txBody>
      </p:sp>
      <p:sp>
        <p:nvSpPr>
          <p:cNvPr id="427" name="Google Shape;427;p2"/>
          <p:cNvSpPr/>
          <p:nvPr/>
        </p:nvSpPr>
        <p:spPr>
          <a:xfrm>
            <a:off x="4997541" y="4128836"/>
            <a:ext cx="2006175" cy="1933435"/>
          </a:xfrm>
          <a:custGeom>
            <a:avLst/>
            <a:gdLst/>
            <a:ahLst/>
            <a:cxnLst/>
            <a:rect l="l" t="t" r="r" b="b"/>
            <a:pathLst>
              <a:path w="2006175" h="1933435" extrusionOk="0">
                <a:moveTo>
                  <a:pt x="2006054" y="1298911"/>
                </a:moveTo>
                <a:cubicBezTo>
                  <a:pt x="2003736" y="1204378"/>
                  <a:pt x="1980317" y="1115091"/>
                  <a:pt x="1940187" y="1035623"/>
                </a:cubicBezTo>
                <a:cubicBezTo>
                  <a:pt x="1936832" y="1028975"/>
                  <a:pt x="1933355" y="1022389"/>
                  <a:pt x="1929757" y="1015924"/>
                </a:cubicBezTo>
                <a:lnTo>
                  <a:pt x="1930001" y="1015375"/>
                </a:lnTo>
                <a:cubicBezTo>
                  <a:pt x="1925549" y="1010435"/>
                  <a:pt x="1921280" y="1005373"/>
                  <a:pt x="1917072" y="1000311"/>
                </a:cubicBezTo>
                <a:cubicBezTo>
                  <a:pt x="1915974" y="998969"/>
                  <a:pt x="1914876" y="997688"/>
                  <a:pt x="1913778" y="996347"/>
                </a:cubicBezTo>
                <a:cubicBezTo>
                  <a:pt x="1909997" y="991711"/>
                  <a:pt x="1906277" y="987076"/>
                  <a:pt x="1902678" y="982380"/>
                </a:cubicBezTo>
                <a:cubicBezTo>
                  <a:pt x="1902251" y="981831"/>
                  <a:pt x="1901824" y="981343"/>
                  <a:pt x="1901459" y="980794"/>
                </a:cubicBezTo>
                <a:cubicBezTo>
                  <a:pt x="1897495" y="975610"/>
                  <a:pt x="1893713" y="970426"/>
                  <a:pt x="1889932" y="965120"/>
                </a:cubicBezTo>
                <a:cubicBezTo>
                  <a:pt x="1888956" y="963778"/>
                  <a:pt x="1888041" y="962437"/>
                  <a:pt x="1887065" y="961034"/>
                </a:cubicBezTo>
                <a:cubicBezTo>
                  <a:pt x="1883894" y="956521"/>
                  <a:pt x="1880783" y="951947"/>
                  <a:pt x="1877734" y="947312"/>
                </a:cubicBezTo>
                <a:cubicBezTo>
                  <a:pt x="1877124" y="946397"/>
                  <a:pt x="1876514" y="945543"/>
                  <a:pt x="1875965" y="944628"/>
                </a:cubicBezTo>
                <a:cubicBezTo>
                  <a:pt x="1872489" y="939261"/>
                  <a:pt x="1869135" y="933894"/>
                  <a:pt x="1865841" y="928466"/>
                </a:cubicBezTo>
                <a:cubicBezTo>
                  <a:pt x="1865049" y="927124"/>
                  <a:pt x="1864256" y="925783"/>
                  <a:pt x="1863463" y="924441"/>
                </a:cubicBezTo>
                <a:cubicBezTo>
                  <a:pt x="1860718" y="919867"/>
                  <a:pt x="1858096" y="915293"/>
                  <a:pt x="1855534" y="910657"/>
                </a:cubicBezTo>
                <a:cubicBezTo>
                  <a:pt x="1854924" y="909499"/>
                  <a:pt x="1854253" y="908401"/>
                  <a:pt x="1853583" y="907242"/>
                </a:cubicBezTo>
                <a:cubicBezTo>
                  <a:pt x="1850533" y="901692"/>
                  <a:pt x="1847606" y="896142"/>
                  <a:pt x="1844800" y="890531"/>
                </a:cubicBezTo>
                <a:cubicBezTo>
                  <a:pt x="1844130" y="889250"/>
                  <a:pt x="1843519" y="887970"/>
                  <a:pt x="1842910" y="886689"/>
                </a:cubicBezTo>
                <a:cubicBezTo>
                  <a:pt x="1840592" y="881993"/>
                  <a:pt x="1838336" y="877297"/>
                  <a:pt x="1836140" y="872601"/>
                </a:cubicBezTo>
                <a:cubicBezTo>
                  <a:pt x="1835530" y="871259"/>
                  <a:pt x="1834859" y="869917"/>
                  <a:pt x="1834249" y="868575"/>
                </a:cubicBezTo>
                <a:cubicBezTo>
                  <a:pt x="1831688" y="862904"/>
                  <a:pt x="1829187" y="857171"/>
                  <a:pt x="1826748" y="851438"/>
                </a:cubicBezTo>
                <a:cubicBezTo>
                  <a:pt x="1826260" y="850279"/>
                  <a:pt x="1825833" y="849181"/>
                  <a:pt x="1825345" y="848022"/>
                </a:cubicBezTo>
                <a:cubicBezTo>
                  <a:pt x="1823332" y="843143"/>
                  <a:pt x="1821442" y="838264"/>
                  <a:pt x="1819551" y="833324"/>
                </a:cubicBezTo>
                <a:cubicBezTo>
                  <a:pt x="1819002" y="831860"/>
                  <a:pt x="1818453" y="830397"/>
                  <a:pt x="1817904" y="828933"/>
                </a:cubicBezTo>
                <a:cubicBezTo>
                  <a:pt x="1815770" y="823078"/>
                  <a:pt x="1813696" y="817223"/>
                  <a:pt x="1811684" y="811368"/>
                </a:cubicBezTo>
                <a:cubicBezTo>
                  <a:pt x="1811378" y="810514"/>
                  <a:pt x="1811135" y="809599"/>
                  <a:pt x="1810830" y="808746"/>
                </a:cubicBezTo>
                <a:cubicBezTo>
                  <a:pt x="1809122" y="803562"/>
                  <a:pt x="1807536" y="798378"/>
                  <a:pt x="1805951" y="793193"/>
                </a:cubicBezTo>
                <a:cubicBezTo>
                  <a:pt x="1805463" y="791669"/>
                  <a:pt x="1805036" y="790083"/>
                  <a:pt x="1804609" y="788558"/>
                </a:cubicBezTo>
                <a:cubicBezTo>
                  <a:pt x="1802901" y="782581"/>
                  <a:pt x="1801254" y="776605"/>
                  <a:pt x="1799730" y="770628"/>
                </a:cubicBezTo>
                <a:cubicBezTo>
                  <a:pt x="1799608" y="770140"/>
                  <a:pt x="1799486" y="769652"/>
                  <a:pt x="1799364" y="769225"/>
                </a:cubicBezTo>
                <a:cubicBezTo>
                  <a:pt x="1797961" y="763614"/>
                  <a:pt x="1796619" y="758003"/>
                  <a:pt x="1795399" y="752331"/>
                </a:cubicBezTo>
                <a:cubicBezTo>
                  <a:pt x="1795033" y="750745"/>
                  <a:pt x="1794729" y="749160"/>
                  <a:pt x="1794363" y="747574"/>
                </a:cubicBezTo>
                <a:cubicBezTo>
                  <a:pt x="1793143" y="741719"/>
                  <a:pt x="1791923" y="735864"/>
                  <a:pt x="1790886" y="729948"/>
                </a:cubicBezTo>
                <a:cubicBezTo>
                  <a:pt x="1790886" y="729705"/>
                  <a:pt x="1790765" y="729461"/>
                  <a:pt x="1790765" y="729217"/>
                </a:cubicBezTo>
                <a:cubicBezTo>
                  <a:pt x="1790215" y="726228"/>
                  <a:pt x="1789789" y="723301"/>
                  <a:pt x="1789301" y="720312"/>
                </a:cubicBezTo>
                <a:cubicBezTo>
                  <a:pt x="1788813" y="717141"/>
                  <a:pt x="1788325" y="714030"/>
                  <a:pt x="1787837" y="710859"/>
                </a:cubicBezTo>
                <a:cubicBezTo>
                  <a:pt x="1787593" y="709273"/>
                  <a:pt x="1787349" y="707626"/>
                  <a:pt x="1787166" y="706041"/>
                </a:cubicBezTo>
                <a:cubicBezTo>
                  <a:pt x="1786434" y="700613"/>
                  <a:pt x="1785702" y="695185"/>
                  <a:pt x="1785153" y="689696"/>
                </a:cubicBezTo>
                <a:cubicBezTo>
                  <a:pt x="1785092" y="688903"/>
                  <a:pt x="1784971" y="688110"/>
                  <a:pt x="1784910" y="687317"/>
                </a:cubicBezTo>
                <a:cubicBezTo>
                  <a:pt x="1784239" y="681219"/>
                  <a:pt x="1783751" y="675059"/>
                  <a:pt x="1783263" y="668960"/>
                </a:cubicBezTo>
                <a:cubicBezTo>
                  <a:pt x="1783141" y="667374"/>
                  <a:pt x="1783019" y="665849"/>
                  <a:pt x="1782958" y="664264"/>
                </a:cubicBezTo>
                <a:cubicBezTo>
                  <a:pt x="1782592" y="659080"/>
                  <a:pt x="1782348" y="653835"/>
                  <a:pt x="1782104" y="648590"/>
                </a:cubicBezTo>
                <a:cubicBezTo>
                  <a:pt x="1782104" y="647492"/>
                  <a:pt x="1781982" y="646333"/>
                  <a:pt x="1781982" y="645235"/>
                </a:cubicBezTo>
                <a:cubicBezTo>
                  <a:pt x="1781799" y="639136"/>
                  <a:pt x="1781677" y="632977"/>
                  <a:pt x="1781616" y="626878"/>
                </a:cubicBezTo>
                <a:cubicBezTo>
                  <a:pt x="1781616" y="625414"/>
                  <a:pt x="1781616" y="623950"/>
                  <a:pt x="1781616" y="622425"/>
                </a:cubicBezTo>
                <a:cubicBezTo>
                  <a:pt x="1781616" y="617302"/>
                  <a:pt x="1781738" y="612179"/>
                  <a:pt x="1781860" y="607056"/>
                </a:cubicBezTo>
                <a:cubicBezTo>
                  <a:pt x="1781860" y="605715"/>
                  <a:pt x="1781921" y="604373"/>
                  <a:pt x="1781982" y="603031"/>
                </a:cubicBezTo>
                <a:cubicBezTo>
                  <a:pt x="1782226" y="596932"/>
                  <a:pt x="1782531" y="590773"/>
                  <a:pt x="1782958" y="584674"/>
                </a:cubicBezTo>
                <a:cubicBezTo>
                  <a:pt x="1783019" y="583332"/>
                  <a:pt x="1783141" y="582051"/>
                  <a:pt x="1783263" y="580709"/>
                </a:cubicBezTo>
                <a:cubicBezTo>
                  <a:pt x="1783629" y="575586"/>
                  <a:pt x="1784056" y="570463"/>
                  <a:pt x="1784605" y="565401"/>
                </a:cubicBezTo>
                <a:cubicBezTo>
                  <a:pt x="1784726" y="563937"/>
                  <a:pt x="1784910" y="562474"/>
                  <a:pt x="1785032" y="561010"/>
                </a:cubicBezTo>
                <a:cubicBezTo>
                  <a:pt x="1785702" y="554911"/>
                  <a:pt x="1786434" y="548812"/>
                  <a:pt x="1787288" y="542714"/>
                </a:cubicBezTo>
                <a:cubicBezTo>
                  <a:pt x="1787471" y="541616"/>
                  <a:pt x="1787593" y="540518"/>
                  <a:pt x="1787776" y="539359"/>
                </a:cubicBezTo>
                <a:cubicBezTo>
                  <a:pt x="1788508" y="534175"/>
                  <a:pt x="1789362" y="528991"/>
                  <a:pt x="1790215" y="523868"/>
                </a:cubicBezTo>
                <a:cubicBezTo>
                  <a:pt x="1790459" y="522343"/>
                  <a:pt x="1790765" y="520758"/>
                  <a:pt x="1791008" y="519233"/>
                </a:cubicBezTo>
                <a:cubicBezTo>
                  <a:pt x="1792106" y="513195"/>
                  <a:pt x="1793265" y="507096"/>
                  <a:pt x="1794546" y="501058"/>
                </a:cubicBezTo>
                <a:cubicBezTo>
                  <a:pt x="1794729" y="500265"/>
                  <a:pt x="1794912" y="499473"/>
                  <a:pt x="1795094" y="498741"/>
                </a:cubicBezTo>
                <a:cubicBezTo>
                  <a:pt x="1796253" y="493374"/>
                  <a:pt x="1797473" y="488007"/>
                  <a:pt x="1798815" y="482640"/>
                </a:cubicBezTo>
                <a:cubicBezTo>
                  <a:pt x="1799181" y="481054"/>
                  <a:pt x="1799608" y="479468"/>
                  <a:pt x="1799974" y="477944"/>
                </a:cubicBezTo>
                <a:cubicBezTo>
                  <a:pt x="1801498" y="471906"/>
                  <a:pt x="1803084" y="465868"/>
                  <a:pt x="1804792" y="459891"/>
                </a:cubicBezTo>
                <a:cubicBezTo>
                  <a:pt x="1804853" y="459647"/>
                  <a:pt x="1804914" y="459403"/>
                  <a:pt x="1805036" y="459159"/>
                </a:cubicBezTo>
                <a:cubicBezTo>
                  <a:pt x="1806682" y="453365"/>
                  <a:pt x="1808451" y="447632"/>
                  <a:pt x="1810281" y="441960"/>
                </a:cubicBezTo>
                <a:cubicBezTo>
                  <a:pt x="1810769" y="440375"/>
                  <a:pt x="1811318" y="438850"/>
                  <a:pt x="1811805" y="437264"/>
                </a:cubicBezTo>
                <a:cubicBezTo>
                  <a:pt x="1813635" y="431714"/>
                  <a:pt x="1815526" y="426225"/>
                  <a:pt x="1817477" y="420736"/>
                </a:cubicBezTo>
                <a:cubicBezTo>
                  <a:pt x="1817660" y="420309"/>
                  <a:pt x="1817782" y="419882"/>
                  <a:pt x="1817965" y="419456"/>
                </a:cubicBezTo>
                <a:cubicBezTo>
                  <a:pt x="1820100" y="413601"/>
                  <a:pt x="1822357" y="407746"/>
                  <a:pt x="1824674" y="401952"/>
                </a:cubicBezTo>
                <a:cubicBezTo>
                  <a:pt x="1825284" y="400427"/>
                  <a:pt x="1825894" y="398963"/>
                  <a:pt x="1826504" y="397439"/>
                </a:cubicBezTo>
                <a:cubicBezTo>
                  <a:pt x="1828577" y="392377"/>
                  <a:pt x="1830712" y="387376"/>
                  <a:pt x="1832907" y="382375"/>
                </a:cubicBezTo>
                <a:cubicBezTo>
                  <a:pt x="1833212" y="381704"/>
                  <a:pt x="1833457" y="381033"/>
                  <a:pt x="1833761" y="380423"/>
                </a:cubicBezTo>
                <a:cubicBezTo>
                  <a:pt x="1833822" y="380240"/>
                  <a:pt x="1833944" y="380057"/>
                  <a:pt x="1834005" y="379935"/>
                </a:cubicBezTo>
                <a:cubicBezTo>
                  <a:pt x="1837298" y="372616"/>
                  <a:pt x="1840714" y="365359"/>
                  <a:pt x="1844312" y="358162"/>
                </a:cubicBezTo>
                <a:cubicBezTo>
                  <a:pt x="1844800" y="357186"/>
                  <a:pt x="1845288" y="356150"/>
                  <a:pt x="1845776" y="355174"/>
                </a:cubicBezTo>
                <a:cubicBezTo>
                  <a:pt x="1849313" y="348160"/>
                  <a:pt x="1852973" y="341268"/>
                  <a:pt x="1856754" y="334377"/>
                </a:cubicBezTo>
                <a:cubicBezTo>
                  <a:pt x="1857364" y="333218"/>
                  <a:pt x="1858035" y="332120"/>
                  <a:pt x="1858644" y="330961"/>
                </a:cubicBezTo>
                <a:cubicBezTo>
                  <a:pt x="1862487" y="324191"/>
                  <a:pt x="1866451" y="317422"/>
                  <a:pt x="1870537" y="310774"/>
                </a:cubicBezTo>
                <a:cubicBezTo>
                  <a:pt x="1871208" y="309676"/>
                  <a:pt x="1871879" y="308578"/>
                  <a:pt x="1872611" y="307481"/>
                </a:cubicBezTo>
                <a:cubicBezTo>
                  <a:pt x="1876819" y="300772"/>
                  <a:pt x="1881149" y="294063"/>
                  <a:pt x="1885602" y="287476"/>
                </a:cubicBezTo>
                <a:cubicBezTo>
                  <a:pt x="1886211" y="286562"/>
                  <a:pt x="1886822" y="285708"/>
                  <a:pt x="1887431" y="284793"/>
                </a:cubicBezTo>
                <a:cubicBezTo>
                  <a:pt x="1892127" y="277962"/>
                  <a:pt x="1896945" y="271253"/>
                  <a:pt x="1901886" y="264606"/>
                </a:cubicBezTo>
                <a:cubicBezTo>
                  <a:pt x="1902190" y="264179"/>
                  <a:pt x="1902556" y="263752"/>
                  <a:pt x="1902861" y="263325"/>
                </a:cubicBezTo>
                <a:cubicBezTo>
                  <a:pt x="1907923" y="256616"/>
                  <a:pt x="1913168" y="249968"/>
                  <a:pt x="1918535" y="243443"/>
                </a:cubicBezTo>
                <a:cubicBezTo>
                  <a:pt x="1918841" y="243077"/>
                  <a:pt x="1919145" y="242711"/>
                  <a:pt x="1919450" y="242284"/>
                </a:cubicBezTo>
                <a:cubicBezTo>
                  <a:pt x="1924817" y="235819"/>
                  <a:pt x="1930367" y="229476"/>
                  <a:pt x="1935978" y="223194"/>
                </a:cubicBezTo>
                <a:cubicBezTo>
                  <a:pt x="1936710" y="222401"/>
                  <a:pt x="1937442" y="221609"/>
                  <a:pt x="1938113" y="220755"/>
                </a:cubicBezTo>
                <a:cubicBezTo>
                  <a:pt x="1942626" y="215815"/>
                  <a:pt x="1947261" y="210875"/>
                  <a:pt x="1951957" y="206057"/>
                </a:cubicBezTo>
                <a:cubicBezTo>
                  <a:pt x="1951591" y="206422"/>
                  <a:pt x="1951225" y="206788"/>
                  <a:pt x="1950798" y="207154"/>
                </a:cubicBezTo>
                <a:lnTo>
                  <a:pt x="1942199" y="207459"/>
                </a:lnTo>
                <a:lnTo>
                  <a:pt x="594352" y="207459"/>
                </a:lnTo>
                <a:lnTo>
                  <a:pt x="594352" y="98"/>
                </a:lnTo>
                <a:lnTo>
                  <a:pt x="219272" y="98"/>
                </a:lnTo>
                <a:cubicBezTo>
                  <a:pt x="119007" y="-2158"/>
                  <a:pt x="63507" y="34740"/>
                  <a:pt x="33440" y="82433"/>
                </a:cubicBezTo>
                <a:cubicBezTo>
                  <a:pt x="33074" y="83043"/>
                  <a:pt x="32708" y="83652"/>
                  <a:pt x="32281" y="84262"/>
                </a:cubicBezTo>
                <a:cubicBezTo>
                  <a:pt x="-18400" y="166902"/>
                  <a:pt x="5751" y="280646"/>
                  <a:pt x="5751" y="280646"/>
                </a:cubicBezTo>
                <a:lnTo>
                  <a:pt x="5751" y="1927337"/>
                </a:lnTo>
                <a:cubicBezTo>
                  <a:pt x="5751" y="1927337"/>
                  <a:pt x="5629" y="1933314"/>
                  <a:pt x="5629" y="1933436"/>
                </a:cubicBezTo>
                <a:lnTo>
                  <a:pt x="1387142" y="1933436"/>
                </a:lnTo>
                <a:cubicBezTo>
                  <a:pt x="1729044" y="1933436"/>
                  <a:pt x="2006176" y="1656304"/>
                  <a:pt x="2006176" y="1314402"/>
                </a:cubicBezTo>
                <a:cubicBezTo>
                  <a:pt x="2006176" y="1309279"/>
                  <a:pt x="2006054" y="1304217"/>
                  <a:pt x="2005932" y="1299155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6831730" y="4997350"/>
            <a:ext cx="1890" cy="4025"/>
          </a:xfrm>
          <a:custGeom>
            <a:avLst/>
            <a:gdLst/>
            <a:ahLst/>
            <a:cxnLst/>
            <a:rect l="l" t="t" r="r" b="b"/>
            <a:pathLst>
              <a:path w="1890" h="4025" extrusionOk="0">
                <a:moveTo>
                  <a:pt x="0" y="0"/>
                </a:moveTo>
                <a:cubicBezTo>
                  <a:pt x="610" y="1342"/>
                  <a:pt x="1219" y="2684"/>
                  <a:pt x="1891" y="4025"/>
                </a:cubicBezTo>
                <a:cubicBezTo>
                  <a:pt x="1281" y="2684"/>
                  <a:pt x="610" y="1342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6808371" y="4937520"/>
            <a:ext cx="853" cy="2622"/>
          </a:xfrm>
          <a:custGeom>
            <a:avLst/>
            <a:gdLst/>
            <a:ahLst/>
            <a:cxnLst/>
            <a:rect l="l" t="t" r="r" b="b"/>
            <a:pathLst>
              <a:path w="853" h="2622" extrusionOk="0">
                <a:moveTo>
                  <a:pt x="0" y="0"/>
                </a:moveTo>
                <a:cubicBezTo>
                  <a:pt x="305" y="854"/>
                  <a:pt x="549" y="1769"/>
                  <a:pt x="854" y="2622"/>
                </a:cubicBezTo>
                <a:cubicBezTo>
                  <a:pt x="549" y="1769"/>
                  <a:pt x="305" y="85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6802150" y="4917272"/>
            <a:ext cx="1341" cy="4635"/>
          </a:xfrm>
          <a:custGeom>
            <a:avLst/>
            <a:gdLst/>
            <a:ahLst/>
            <a:cxnLst/>
            <a:rect l="l" t="t" r="r" b="b"/>
            <a:pathLst>
              <a:path w="1341" h="4635" extrusionOk="0">
                <a:moveTo>
                  <a:pt x="0" y="0"/>
                </a:moveTo>
                <a:cubicBezTo>
                  <a:pt x="427" y="1525"/>
                  <a:pt x="915" y="3110"/>
                  <a:pt x="1342" y="4635"/>
                </a:cubicBezTo>
                <a:cubicBezTo>
                  <a:pt x="854" y="3110"/>
                  <a:pt x="427" y="1525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6815446" y="4957707"/>
            <a:ext cx="1646" cy="4391"/>
          </a:xfrm>
          <a:custGeom>
            <a:avLst/>
            <a:gdLst/>
            <a:ahLst/>
            <a:cxnLst/>
            <a:rect l="l" t="t" r="r" b="b"/>
            <a:pathLst>
              <a:path w="1646" h="4391" extrusionOk="0">
                <a:moveTo>
                  <a:pt x="0" y="0"/>
                </a:moveTo>
                <a:cubicBezTo>
                  <a:pt x="549" y="1464"/>
                  <a:pt x="1098" y="2928"/>
                  <a:pt x="1647" y="4391"/>
                </a:cubicBezTo>
                <a:cubicBezTo>
                  <a:pt x="1098" y="2928"/>
                  <a:pt x="549" y="146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6822886" y="4976797"/>
            <a:ext cx="1402" cy="3415"/>
          </a:xfrm>
          <a:custGeom>
            <a:avLst/>
            <a:gdLst/>
            <a:ahLst/>
            <a:cxnLst/>
            <a:rect l="l" t="t" r="r" b="b"/>
            <a:pathLst>
              <a:path w="1402" h="3415" extrusionOk="0">
                <a:moveTo>
                  <a:pt x="0" y="0"/>
                </a:moveTo>
                <a:cubicBezTo>
                  <a:pt x="488" y="1159"/>
                  <a:pt x="915" y="2257"/>
                  <a:pt x="1403" y="3415"/>
                </a:cubicBezTo>
                <a:cubicBezTo>
                  <a:pt x="915" y="2257"/>
                  <a:pt x="488" y="1159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 rot="-5385600">
            <a:off x="4800439" y="5216302"/>
            <a:ext cx="403256" cy="3049"/>
          </a:xfrm>
          <a:custGeom>
            <a:avLst/>
            <a:gdLst/>
            <a:ahLst/>
            <a:cxnLst/>
            <a:rect l="l" t="t" r="r" b="b"/>
            <a:pathLst>
              <a:path w="403256" h="3049" extrusionOk="0">
                <a:moveTo>
                  <a:pt x="0" y="0"/>
                </a:moveTo>
                <a:lnTo>
                  <a:pt x="403256" y="0"/>
                </a:lnTo>
                <a:lnTo>
                  <a:pt x="403256" y="3049"/>
                </a:lnTo>
                <a:lnTo>
                  <a:pt x="0" y="3049"/>
                </a:ln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6791904" y="4876227"/>
            <a:ext cx="1036" cy="4757"/>
          </a:xfrm>
          <a:custGeom>
            <a:avLst/>
            <a:gdLst/>
            <a:ahLst/>
            <a:cxnLst/>
            <a:rect l="l" t="t" r="r" b="b"/>
            <a:pathLst>
              <a:path w="1036" h="4757" extrusionOk="0">
                <a:moveTo>
                  <a:pt x="0" y="0"/>
                </a:moveTo>
                <a:cubicBezTo>
                  <a:pt x="366" y="1586"/>
                  <a:pt x="671" y="3171"/>
                  <a:pt x="1037" y="4757"/>
                </a:cubicBezTo>
                <a:cubicBezTo>
                  <a:pt x="671" y="3171"/>
                  <a:pt x="366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6796905" y="4897878"/>
            <a:ext cx="365" cy="1402"/>
          </a:xfrm>
          <a:custGeom>
            <a:avLst/>
            <a:gdLst/>
            <a:ahLst/>
            <a:cxnLst/>
            <a:rect l="l" t="t" r="r" b="b"/>
            <a:pathLst>
              <a:path w="365" h="1402" extrusionOk="0">
                <a:moveTo>
                  <a:pt x="0" y="0"/>
                </a:moveTo>
                <a:cubicBezTo>
                  <a:pt x="122" y="488"/>
                  <a:pt x="244" y="976"/>
                  <a:pt x="366" y="1403"/>
                </a:cubicBezTo>
                <a:cubicBezTo>
                  <a:pt x="244" y="915"/>
                  <a:pt x="122" y="427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6788306" y="4857869"/>
            <a:ext cx="121" cy="731"/>
          </a:xfrm>
          <a:custGeom>
            <a:avLst/>
            <a:gdLst/>
            <a:ahLst/>
            <a:cxnLst/>
            <a:rect l="l" t="t" r="r" b="b"/>
            <a:pathLst>
              <a:path w="121" h="731" extrusionOk="0">
                <a:moveTo>
                  <a:pt x="0" y="0"/>
                </a:moveTo>
                <a:cubicBezTo>
                  <a:pt x="0" y="0"/>
                  <a:pt x="122" y="488"/>
                  <a:pt x="122" y="732"/>
                </a:cubicBezTo>
                <a:cubicBezTo>
                  <a:pt x="122" y="488"/>
                  <a:pt x="0" y="24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5000365" y="5419330"/>
            <a:ext cx="3049" cy="642697"/>
          </a:xfrm>
          <a:custGeom>
            <a:avLst/>
            <a:gdLst/>
            <a:ahLst/>
            <a:cxnLst/>
            <a:rect l="l" t="t" r="r" b="b"/>
            <a:pathLst>
              <a:path w="3049" h="642697" extrusionOk="0">
                <a:moveTo>
                  <a:pt x="0" y="642698"/>
                </a:moveTo>
                <a:lnTo>
                  <a:pt x="2927" y="642698"/>
                </a:lnTo>
                <a:cubicBezTo>
                  <a:pt x="2927" y="642698"/>
                  <a:pt x="3049" y="636599"/>
                  <a:pt x="3049" y="636599"/>
                </a:cubicBezTo>
                <a:lnTo>
                  <a:pt x="3049" y="0"/>
                </a:lnTo>
                <a:lnTo>
                  <a:pt x="0" y="0"/>
                </a:lnTo>
                <a:cubicBezTo>
                  <a:pt x="0" y="0"/>
                  <a:pt x="0" y="642698"/>
                  <a:pt x="0" y="642698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6841732" y="4483704"/>
            <a:ext cx="1464" cy="2988"/>
          </a:xfrm>
          <a:custGeom>
            <a:avLst/>
            <a:gdLst/>
            <a:ahLst/>
            <a:cxnLst/>
            <a:rect l="l" t="t" r="r" b="b"/>
            <a:pathLst>
              <a:path w="1464" h="2988" extrusionOk="0">
                <a:moveTo>
                  <a:pt x="1464" y="0"/>
                </a:moveTo>
                <a:cubicBezTo>
                  <a:pt x="976" y="976"/>
                  <a:pt x="488" y="2013"/>
                  <a:pt x="0" y="2989"/>
                </a:cubicBezTo>
                <a:cubicBezTo>
                  <a:pt x="488" y="2013"/>
                  <a:pt x="976" y="976"/>
                  <a:pt x="146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6780377" y="4709484"/>
            <a:ext cx="305" cy="3964"/>
          </a:xfrm>
          <a:custGeom>
            <a:avLst/>
            <a:gdLst/>
            <a:ahLst/>
            <a:cxnLst/>
            <a:rect l="l" t="t" r="r" b="b"/>
            <a:pathLst>
              <a:path w="305" h="3964" extrusionOk="0">
                <a:moveTo>
                  <a:pt x="305" y="0"/>
                </a:moveTo>
                <a:cubicBezTo>
                  <a:pt x="183" y="1342"/>
                  <a:pt x="122" y="2622"/>
                  <a:pt x="0" y="3964"/>
                </a:cubicBezTo>
                <a:cubicBezTo>
                  <a:pt x="61" y="2622"/>
                  <a:pt x="183" y="1342"/>
                  <a:pt x="30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8410519" y="4689667"/>
            <a:ext cx="914" cy="1158"/>
          </a:xfrm>
          <a:custGeom>
            <a:avLst/>
            <a:gdLst/>
            <a:ahLst/>
            <a:cxnLst/>
            <a:rect l="l" t="t" r="r" b="b"/>
            <a:pathLst>
              <a:path w="914" h="1158" extrusionOk="0">
                <a:moveTo>
                  <a:pt x="915" y="0"/>
                </a:moveTo>
                <a:cubicBezTo>
                  <a:pt x="610" y="366"/>
                  <a:pt x="305" y="732"/>
                  <a:pt x="0" y="1159"/>
                </a:cubicBezTo>
                <a:cubicBezTo>
                  <a:pt x="305" y="793"/>
                  <a:pt x="610" y="427"/>
                  <a:pt x="91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8427962" y="4668139"/>
            <a:ext cx="2134" cy="2439"/>
          </a:xfrm>
          <a:custGeom>
            <a:avLst/>
            <a:gdLst/>
            <a:ahLst/>
            <a:cxnLst/>
            <a:rect l="l" t="t" r="r" b="b"/>
            <a:pathLst>
              <a:path w="2134" h="2439" extrusionOk="0">
                <a:moveTo>
                  <a:pt x="2134" y="0"/>
                </a:moveTo>
                <a:cubicBezTo>
                  <a:pt x="1403" y="793"/>
                  <a:pt x="671" y="1586"/>
                  <a:pt x="0" y="2440"/>
                </a:cubicBezTo>
                <a:cubicBezTo>
                  <a:pt x="732" y="1647"/>
                  <a:pt x="1464" y="854"/>
                  <a:pt x="213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6796173" y="4606657"/>
            <a:ext cx="1158" cy="4696"/>
          </a:xfrm>
          <a:custGeom>
            <a:avLst/>
            <a:gdLst/>
            <a:ahLst/>
            <a:cxnLst/>
            <a:rect l="l" t="t" r="r" b="b"/>
            <a:pathLst>
              <a:path w="1158" h="4696" extrusionOk="0">
                <a:moveTo>
                  <a:pt x="1159" y="0"/>
                </a:moveTo>
                <a:cubicBezTo>
                  <a:pt x="732" y="1586"/>
                  <a:pt x="366" y="3172"/>
                  <a:pt x="0" y="4696"/>
                </a:cubicBezTo>
                <a:cubicBezTo>
                  <a:pt x="366" y="3110"/>
                  <a:pt x="793" y="1525"/>
                  <a:pt x="1159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6962367" y="4318181"/>
            <a:ext cx="3781" cy="3598"/>
          </a:xfrm>
          <a:custGeom>
            <a:avLst/>
            <a:gdLst/>
            <a:ahLst/>
            <a:cxnLst/>
            <a:rect l="l" t="t" r="r" b="b"/>
            <a:pathLst>
              <a:path w="3781" h="3598" extrusionOk="0">
                <a:moveTo>
                  <a:pt x="3781" y="0"/>
                </a:moveTo>
                <a:cubicBezTo>
                  <a:pt x="2500" y="1220"/>
                  <a:pt x="1281" y="2440"/>
                  <a:pt x="0" y="3598"/>
                </a:cubicBezTo>
                <a:cubicBezTo>
                  <a:pt x="1281" y="2378"/>
                  <a:pt x="2500" y="1159"/>
                  <a:pt x="3781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6791904" y="4627454"/>
            <a:ext cx="549" cy="2317"/>
          </a:xfrm>
          <a:custGeom>
            <a:avLst/>
            <a:gdLst/>
            <a:ahLst/>
            <a:cxnLst/>
            <a:rect l="l" t="t" r="r" b="b"/>
            <a:pathLst>
              <a:path w="549" h="2317" extrusionOk="0">
                <a:moveTo>
                  <a:pt x="549" y="0"/>
                </a:moveTo>
                <a:cubicBezTo>
                  <a:pt x="366" y="793"/>
                  <a:pt x="183" y="1586"/>
                  <a:pt x="0" y="2318"/>
                </a:cubicBezTo>
                <a:cubicBezTo>
                  <a:pt x="183" y="1525"/>
                  <a:pt x="366" y="732"/>
                  <a:pt x="549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6802150" y="4587873"/>
            <a:ext cx="244" cy="731"/>
          </a:xfrm>
          <a:custGeom>
            <a:avLst/>
            <a:gdLst/>
            <a:ahLst/>
            <a:cxnLst/>
            <a:rect l="l" t="t" r="r" b="b"/>
            <a:pathLst>
              <a:path w="244" h="731" extrusionOk="0">
                <a:moveTo>
                  <a:pt x="244" y="0"/>
                </a:moveTo>
                <a:cubicBezTo>
                  <a:pt x="244" y="0"/>
                  <a:pt x="122" y="488"/>
                  <a:pt x="0" y="732"/>
                </a:cubicBezTo>
                <a:cubicBezTo>
                  <a:pt x="61" y="488"/>
                  <a:pt x="122" y="244"/>
                  <a:pt x="24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6814836" y="4548047"/>
            <a:ext cx="488" cy="1280"/>
          </a:xfrm>
          <a:custGeom>
            <a:avLst/>
            <a:gdLst/>
            <a:ahLst/>
            <a:cxnLst/>
            <a:rect l="l" t="t" r="r" b="b"/>
            <a:pathLst>
              <a:path w="488" h="1280" extrusionOk="0">
                <a:moveTo>
                  <a:pt x="488" y="0"/>
                </a:moveTo>
                <a:cubicBezTo>
                  <a:pt x="305" y="427"/>
                  <a:pt x="183" y="854"/>
                  <a:pt x="0" y="1281"/>
                </a:cubicBezTo>
                <a:cubicBezTo>
                  <a:pt x="183" y="854"/>
                  <a:pt x="305" y="427"/>
                  <a:pt x="488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6779340" y="4731806"/>
            <a:ext cx="122" cy="4025"/>
          </a:xfrm>
          <a:custGeom>
            <a:avLst/>
            <a:gdLst/>
            <a:ahLst/>
            <a:cxnLst/>
            <a:rect l="l" t="t" r="r" b="b"/>
            <a:pathLst>
              <a:path w="122" h="4025" extrusionOk="0">
                <a:moveTo>
                  <a:pt x="122" y="0"/>
                </a:moveTo>
                <a:cubicBezTo>
                  <a:pt x="122" y="1342"/>
                  <a:pt x="61" y="2683"/>
                  <a:pt x="0" y="4025"/>
                </a:cubicBezTo>
                <a:cubicBezTo>
                  <a:pt x="0" y="2683"/>
                  <a:pt x="61" y="1342"/>
                  <a:pt x="122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8393808" y="4710648"/>
            <a:ext cx="976" cy="1280"/>
          </a:xfrm>
          <a:custGeom>
            <a:avLst/>
            <a:gdLst/>
            <a:ahLst/>
            <a:cxnLst/>
            <a:rect l="l" t="t" r="r" b="b"/>
            <a:pathLst>
              <a:path w="976" h="1280" extrusionOk="0">
                <a:moveTo>
                  <a:pt x="976" y="0"/>
                </a:moveTo>
                <a:cubicBezTo>
                  <a:pt x="671" y="427"/>
                  <a:pt x="305" y="854"/>
                  <a:pt x="0" y="1281"/>
                </a:cubicBezTo>
                <a:cubicBezTo>
                  <a:pt x="305" y="854"/>
                  <a:pt x="671" y="427"/>
                  <a:pt x="976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6782024" y="4689724"/>
            <a:ext cx="426" cy="4391"/>
          </a:xfrm>
          <a:custGeom>
            <a:avLst/>
            <a:gdLst/>
            <a:ahLst/>
            <a:cxnLst/>
            <a:rect l="l" t="t" r="r" b="b"/>
            <a:pathLst>
              <a:path w="426" h="4391" extrusionOk="0">
                <a:moveTo>
                  <a:pt x="427" y="0"/>
                </a:moveTo>
                <a:cubicBezTo>
                  <a:pt x="244" y="1464"/>
                  <a:pt x="122" y="2928"/>
                  <a:pt x="0" y="4391"/>
                </a:cubicBezTo>
                <a:cubicBezTo>
                  <a:pt x="122" y="2928"/>
                  <a:pt x="305" y="1464"/>
                  <a:pt x="427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6782329" y="4816031"/>
            <a:ext cx="244" cy="2378"/>
          </a:xfrm>
          <a:custGeom>
            <a:avLst/>
            <a:gdLst/>
            <a:ahLst/>
            <a:cxnLst/>
            <a:rect l="l" t="t" r="r" b="b"/>
            <a:pathLst>
              <a:path w="244" h="2378" extrusionOk="0">
                <a:moveTo>
                  <a:pt x="0" y="0"/>
                </a:moveTo>
                <a:cubicBezTo>
                  <a:pt x="61" y="793"/>
                  <a:pt x="183" y="1586"/>
                  <a:pt x="244" y="2378"/>
                </a:cubicBezTo>
                <a:cubicBezTo>
                  <a:pt x="183" y="1586"/>
                  <a:pt x="61" y="793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6780377" y="4792977"/>
            <a:ext cx="305" cy="4696"/>
          </a:xfrm>
          <a:custGeom>
            <a:avLst/>
            <a:gdLst/>
            <a:ahLst/>
            <a:cxnLst/>
            <a:rect l="l" t="t" r="r" b="b"/>
            <a:pathLst>
              <a:path w="305" h="4696" extrusionOk="0">
                <a:moveTo>
                  <a:pt x="0" y="0"/>
                </a:moveTo>
                <a:cubicBezTo>
                  <a:pt x="122" y="1586"/>
                  <a:pt x="183" y="3110"/>
                  <a:pt x="305" y="4696"/>
                </a:cubicBezTo>
                <a:cubicBezTo>
                  <a:pt x="183" y="3110"/>
                  <a:pt x="61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6854173" y="4459492"/>
            <a:ext cx="1890" cy="3415"/>
          </a:xfrm>
          <a:custGeom>
            <a:avLst/>
            <a:gdLst/>
            <a:ahLst/>
            <a:cxnLst/>
            <a:rect l="l" t="t" r="r" b="b"/>
            <a:pathLst>
              <a:path w="1890" h="3415" extrusionOk="0">
                <a:moveTo>
                  <a:pt x="1891" y="0"/>
                </a:moveTo>
                <a:cubicBezTo>
                  <a:pt x="1281" y="1159"/>
                  <a:pt x="610" y="2257"/>
                  <a:pt x="0" y="3415"/>
                </a:cubicBezTo>
                <a:cubicBezTo>
                  <a:pt x="610" y="2257"/>
                  <a:pt x="1281" y="1159"/>
                  <a:pt x="1891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6867957" y="4435950"/>
            <a:ext cx="2073" cy="3293"/>
          </a:xfrm>
          <a:custGeom>
            <a:avLst/>
            <a:gdLst/>
            <a:ahLst/>
            <a:cxnLst/>
            <a:rect l="l" t="t" r="r" b="b"/>
            <a:pathLst>
              <a:path w="2073" h="3293" extrusionOk="0">
                <a:moveTo>
                  <a:pt x="2073" y="0"/>
                </a:moveTo>
                <a:cubicBezTo>
                  <a:pt x="1403" y="1098"/>
                  <a:pt x="671" y="2195"/>
                  <a:pt x="0" y="3293"/>
                </a:cubicBezTo>
                <a:cubicBezTo>
                  <a:pt x="671" y="2195"/>
                  <a:pt x="1342" y="1098"/>
                  <a:pt x="2073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6784707" y="4668134"/>
            <a:ext cx="488" cy="3354"/>
          </a:xfrm>
          <a:custGeom>
            <a:avLst/>
            <a:gdLst/>
            <a:ahLst/>
            <a:cxnLst/>
            <a:rect l="l" t="t" r="r" b="b"/>
            <a:pathLst>
              <a:path w="488" h="3354" extrusionOk="0">
                <a:moveTo>
                  <a:pt x="488" y="0"/>
                </a:moveTo>
                <a:cubicBezTo>
                  <a:pt x="305" y="1098"/>
                  <a:pt x="122" y="2195"/>
                  <a:pt x="0" y="3354"/>
                </a:cubicBezTo>
                <a:cubicBezTo>
                  <a:pt x="183" y="2257"/>
                  <a:pt x="305" y="1159"/>
                  <a:pt x="488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6883082" y="4413324"/>
            <a:ext cx="1829" cy="2683"/>
          </a:xfrm>
          <a:custGeom>
            <a:avLst/>
            <a:gdLst/>
            <a:ahLst/>
            <a:cxnLst/>
            <a:rect l="l" t="t" r="r" b="b"/>
            <a:pathLst>
              <a:path w="1829" h="2683" extrusionOk="0">
                <a:moveTo>
                  <a:pt x="1830" y="0"/>
                </a:moveTo>
                <a:cubicBezTo>
                  <a:pt x="1220" y="915"/>
                  <a:pt x="610" y="1769"/>
                  <a:pt x="0" y="2683"/>
                </a:cubicBezTo>
                <a:cubicBezTo>
                  <a:pt x="610" y="1769"/>
                  <a:pt x="1220" y="91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6822032" y="4526030"/>
            <a:ext cx="1829" cy="4513"/>
          </a:xfrm>
          <a:custGeom>
            <a:avLst/>
            <a:gdLst/>
            <a:ahLst/>
            <a:cxnLst/>
            <a:rect l="l" t="t" r="r" b="b"/>
            <a:pathLst>
              <a:path w="1829" h="4513" extrusionOk="0">
                <a:moveTo>
                  <a:pt x="1830" y="0"/>
                </a:moveTo>
                <a:cubicBezTo>
                  <a:pt x="1220" y="1525"/>
                  <a:pt x="610" y="2989"/>
                  <a:pt x="0" y="4513"/>
                </a:cubicBezTo>
                <a:cubicBezTo>
                  <a:pt x="610" y="2989"/>
                  <a:pt x="1220" y="152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6779401" y="4773949"/>
            <a:ext cx="122" cy="3354"/>
          </a:xfrm>
          <a:custGeom>
            <a:avLst/>
            <a:gdLst/>
            <a:ahLst/>
            <a:cxnLst/>
            <a:rect l="l" t="t" r="r" b="b"/>
            <a:pathLst>
              <a:path w="122" h="3354" extrusionOk="0">
                <a:moveTo>
                  <a:pt x="0" y="0"/>
                </a:moveTo>
                <a:cubicBezTo>
                  <a:pt x="0" y="1159"/>
                  <a:pt x="122" y="2257"/>
                  <a:pt x="122" y="3354"/>
                </a:cubicBezTo>
                <a:cubicBezTo>
                  <a:pt x="122" y="2257"/>
                  <a:pt x="0" y="1098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6807639" y="4565917"/>
            <a:ext cx="1524" cy="4696"/>
          </a:xfrm>
          <a:custGeom>
            <a:avLst/>
            <a:gdLst/>
            <a:ahLst/>
            <a:cxnLst/>
            <a:rect l="l" t="t" r="r" b="b"/>
            <a:pathLst>
              <a:path w="1524" h="4696" extrusionOk="0">
                <a:moveTo>
                  <a:pt x="1525" y="0"/>
                </a:moveTo>
                <a:cubicBezTo>
                  <a:pt x="1037" y="1586"/>
                  <a:pt x="488" y="3110"/>
                  <a:pt x="0" y="4696"/>
                </a:cubicBezTo>
                <a:cubicBezTo>
                  <a:pt x="488" y="3110"/>
                  <a:pt x="1037" y="1586"/>
                  <a:pt x="152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6787635" y="4647947"/>
            <a:ext cx="792" cy="4635"/>
          </a:xfrm>
          <a:custGeom>
            <a:avLst/>
            <a:gdLst/>
            <a:ahLst/>
            <a:cxnLst/>
            <a:rect l="l" t="t" r="r" b="b"/>
            <a:pathLst>
              <a:path w="792" h="4635" extrusionOk="0">
                <a:moveTo>
                  <a:pt x="793" y="0"/>
                </a:moveTo>
                <a:cubicBezTo>
                  <a:pt x="488" y="1525"/>
                  <a:pt x="244" y="3110"/>
                  <a:pt x="0" y="4635"/>
                </a:cubicBezTo>
                <a:cubicBezTo>
                  <a:pt x="244" y="3110"/>
                  <a:pt x="549" y="1525"/>
                  <a:pt x="793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6784646" y="4834755"/>
            <a:ext cx="670" cy="4818"/>
          </a:xfrm>
          <a:custGeom>
            <a:avLst/>
            <a:gdLst/>
            <a:ahLst/>
            <a:cxnLst/>
            <a:rect l="l" t="t" r="r" b="b"/>
            <a:pathLst>
              <a:path w="670" h="4818" extrusionOk="0">
                <a:moveTo>
                  <a:pt x="0" y="0"/>
                </a:moveTo>
                <a:cubicBezTo>
                  <a:pt x="244" y="1586"/>
                  <a:pt x="427" y="3232"/>
                  <a:pt x="671" y="4818"/>
                </a:cubicBezTo>
                <a:cubicBezTo>
                  <a:pt x="427" y="3232"/>
                  <a:pt x="183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6779097" y="4751139"/>
            <a:ext cx="6098" cy="4452"/>
          </a:xfrm>
          <a:custGeom>
            <a:avLst/>
            <a:gdLst/>
            <a:ahLst/>
            <a:cxnLst/>
            <a:rect l="l" t="t" r="r" b="b"/>
            <a:pathLst>
              <a:path w="6098" h="4452" extrusionOk="0">
                <a:moveTo>
                  <a:pt x="0" y="4452"/>
                </a:moveTo>
                <a:cubicBezTo>
                  <a:pt x="0" y="2988"/>
                  <a:pt x="0" y="1525"/>
                  <a:pt x="0" y="0"/>
                </a:cubicBezTo>
                <a:cubicBezTo>
                  <a:pt x="0" y="1464"/>
                  <a:pt x="0" y="2928"/>
                  <a:pt x="0" y="4452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6830266" y="4508466"/>
            <a:ext cx="1098" cy="2500"/>
          </a:xfrm>
          <a:custGeom>
            <a:avLst/>
            <a:gdLst/>
            <a:ahLst/>
            <a:cxnLst/>
            <a:rect l="l" t="t" r="r" b="b"/>
            <a:pathLst>
              <a:path w="1098" h="2500" extrusionOk="0">
                <a:moveTo>
                  <a:pt x="0" y="2501"/>
                </a:moveTo>
                <a:cubicBezTo>
                  <a:pt x="366" y="1647"/>
                  <a:pt x="732" y="854"/>
                  <a:pt x="1098" y="0"/>
                </a:cubicBezTo>
                <a:cubicBezTo>
                  <a:pt x="1037" y="183"/>
                  <a:pt x="915" y="366"/>
                  <a:pt x="854" y="488"/>
                </a:cubicBezTo>
                <a:cubicBezTo>
                  <a:pt x="549" y="1159"/>
                  <a:pt x="305" y="1830"/>
                  <a:pt x="0" y="244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6809225" y="4940143"/>
            <a:ext cx="6220" cy="17564"/>
          </a:xfrm>
          <a:custGeom>
            <a:avLst/>
            <a:gdLst/>
            <a:ahLst/>
            <a:cxnLst/>
            <a:rect l="l" t="t" r="r" b="b"/>
            <a:pathLst>
              <a:path w="6220" h="17564" extrusionOk="0">
                <a:moveTo>
                  <a:pt x="0" y="0"/>
                </a:moveTo>
                <a:cubicBezTo>
                  <a:pt x="1952" y="5855"/>
                  <a:pt x="4025" y="11710"/>
                  <a:pt x="6221" y="17565"/>
                </a:cubicBezTo>
                <a:cubicBezTo>
                  <a:pt x="4086" y="11710"/>
                  <a:pt x="2012" y="5855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6803553" y="4921968"/>
            <a:ext cx="4879" cy="15552"/>
          </a:xfrm>
          <a:custGeom>
            <a:avLst/>
            <a:gdLst/>
            <a:ahLst/>
            <a:cxnLst/>
            <a:rect l="l" t="t" r="r" b="b"/>
            <a:pathLst>
              <a:path w="4879" h="15552" extrusionOk="0">
                <a:moveTo>
                  <a:pt x="0" y="0"/>
                </a:moveTo>
                <a:cubicBezTo>
                  <a:pt x="1525" y="5184"/>
                  <a:pt x="3171" y="10368"/>
                  <a:pt x="4879" y="15552"/>
                </a:cubicBezTo>
                <a:cubicBezTo>
                  <a:pt x="3171" y="10368"/>
                  <a:pt x="1585" y="5184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6788428" y="4858601"/>
            <a:ext cx="3476" cy="17625"/>
          </a:xfrm>
          <a:custGeom>
            <a:avLst/>
            <a:gdLst/>
            <a:ahLst/>
            <a:cxnLst/>
            <a:rect l="l" t="t" r="r" b="b"/>
            <a:pathLst>
              <a:path w="3476" h="17625" extrusionOk="0">
                <a:moveTo>
                  <a:pt x="0" y="0"/>
                </a:moveTo>
                <a:cubicBezTo>
                  <a:pt x="1037" y="5916"/>
                  <a:pt x="2257" y="11771"/>
                  <a:pt x="3476" y="17626"/>
                </a:cubicBezTo>
                <a:cubicBezTo>
                  <a:pt x="2257" y="11771"/>
                  <a:pt x="1037" y="5916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6797271" y="4899341"/>
            <a:ext cx="4879" cy="17930"/>
          </a:xfrm>
          <a:custGeom>
            <a:avLst/>
            <a:gdLst/>
            <a:ahLst/>
            <a:cxnLst/>
            <a:rect l="l" t="t" r="r" b="b"/>
            <a:pathLst>
              <a:path w="4879" h="17930" extrusionOk="0">
                <a:moveTo>
                  <a:pt x="0" y="0"/>
                </a:moveTo>
                <a:cubicBezTo>
                  <a:pt x="1525" y="6038"/>
                  <a:pt x="3172" y="12015"/>
                  <a:pt x="4879" y="17931"/>
                </a:cubicBezTo>
                <a:cubicBezTo>
                  <a:pt x="3172" y="11954"/>
                  <a:pt x="1525" y="5977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6786842" y="4848782"/>
            <a:ext cx="1464" cy="9087"/>
          </a:xfrm>
          <a:custGeom>
            <a:avLst/>
            <a:gdLst/>
            <a:ahLst/>
            <a:cxnLst/>
            <a:rect l="l" t="t" r="r" b="b"/>
            <a:pathLst>
              <a:path w="1464" h="9087" extrusionOk="0">
                <a:moveTo>
                  <a:pt x="1464" y="9087"/>
                </a:moveTo>
                <a:cubicBezTo>
                  <a:pt x="915" y="6038"/>
                  <a:pt x="488" y="2988"/>
                  <a:pt x="0" y="0"/>
                </a:cubicBezTo>
                <a:cubicBezTo>
                  <a:pt x="0" y="61"/>
                  <a:pt x="0" y="122"/>
                  <a:pt x="0" y="183"/>
                </a:cubicBezTo>
                <a:cubicBezTo>
                  <a:pt x="488" y="3171"/>
                  <a:pt x="976" y="6099"/>
                  <a:pt x="1464" y="9087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6817092" y="4962099"/>
            <a:ext cx="5793" cy="14698"/>
          </a:xfrm>
          <a:custGeom>
            <a:avLst/>
            <a:gdLst/>
            <a:ahLst/>
            <a:cxnLst/>
            <a:rect l="l" t="t" r="r" b="b"/>
            <a:pathLst>
              <a:path w="5793" h="14698" extrusionOk="0">
                <a:moveTo>
                  <a:pt x="0" y="0"/>
                </a:moveTo>
                <a:cubicBezTo>
                  <a:pt x="1830" y="4940"/>
                  <a:pt x="3781" y="9819"/>
                  <a:pt x="5794" y="14698"/>
                </a:cubicBezTo>
                <a:cubicBezTo>
                  <a:pt x="3781" y="9819"/>
                  <a:pt x="1891" y="4940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6792941" y="4881045"/>
            <a:ext cx="3964" cy="16893"/>
          </a:xfrm>
          <a:custGeom>
            <a:avLst/>
            <a:gdLst/>
            <a:ahLst/>
            <a:cxnLst/>
            <a:rect l="l" t="t" r="r" b="b"/>
            <a:pathLst>
              <a:path w="3964" h="16893" extrusionOk="0">
                <a:moveTo>
                  <a:pt x="0" y="0"/>
                </a:moveTo>
                <a:cubicBezTo>
                  <a:pt x="1220" y="5672"/>
                  <a:pt x="2562" y="11283"/>
                  <a:pt x="3964" y="16894"/>
                </a:cubicBezTo>
                <a:cubicBezTo>
                  <a:pt x="2562" y="11283"/>
                  <a:pt x="1220" y="5672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6824289" y="4980151"/>
            <a:ext cx="7501" cy="17137"/>
          </a:xfrm>
          <a:custGeom>
            <a:avLst/>
            <a:gdLst/>
            <a:ahLst/>
            <a:cxnLst/>
            <a:rect l="l" t="t" r="r" b="b"/>
            <a:pathLst>
              <a:path w="7501" h="17137" extrusionOk="0">
                <a:moveTo>
                  <a:pt x="0" y="0"/>
                </a:moveTo>
                <a:cubicBezTo>
                  <a:pt x="2379" y="5733"/>
                  <a:pt x="4879" y="11466"/>
                  <a:pt x="7501" y="17138"/>
                </a:cubicBezTo>
                <a:cubicBezTo>
                  <a:pt x="4940" y="11466"/>
                  <a:pt x="2440" y="5733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6809164" y="4549389"/>
            <a:ext cx="5671" cy="16527"/>
          </a:xfrm>
          <a:custGeom>
            <a:avLst/>
            <a:gdLst/>
            <a:ahLst/>
            <a:cxnLst/>
            <a:rect l="l" t="t" r="r" b="b"/>
            <a:pathLst>
              <a:path w="5671" h="16527" extrusionOk="0">
                <a:moveTo>
                  <a:pt x="5672" y="0"/>
                </a:moveTo>
                <a:cubicBezTo>
                  <a:pt x="3659" y="5489"/>
                  <a:pt x="1769" y="11039"/>
                  <a:pt x="0" y="16528"/>
                </a:cubicBezTo>
                <a:cubicBezTo>
                  <a:pt x="1830" y="10978"/>
                  <a:pt x="3720" y="5489"/>
                  <a:pt x="5672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6815324" y="4530605"/>
            <a:ext cx="6708" cy="17503"/>
          </a:xfrm>
          <a:custGeom>
            <a:avLst/>
            <a:gdLst/>
            <a:ahLst/>
            <a:cxnLst/>
            <a:rect l="l" t="t" r="r" b="b"/>
            <a:pathLst>
              <a:path w="6708" h="17503" extrusionOk="0">
                <a:moveTo>
                  <a:pt x="6709" y="0"/>
                </a:moveTo>
                <a:cubicBezTo>
                  <a:pt x="4391" y="5794"/>
                  <a:pt x="2134" y="11649"/>
                  <a:pt x="0" y="17504"/>
                </a:cubicBezTo>
                <a:cubicBezTo>
                  <a:pt x="2134" y="11649"/>
                  <a:pt x="4391" y="5794"/>
                  <a:pt x="6709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6884912" y="4393136"/>
            <a:ext cx="14454" cy="20187"/>
          </a:xfrm>
          <a:custGeom>
            <a:avLst/>
            <a:gdLst/>
            <a:ahLst/>
            <a:cxnLst/>
            <a:rect l="l" t="t" r="r" b="b"/>
            <a:pathLst>
              <a:path w="14454" h="20187" extrusionOk="0">
                <a:moveTo>
                  <a:pt x="14454" y="0"/>
                </a:moveTo>
                <a:cubicBezTo>
                  <a:pt x="9453" y="6648"/>
                  <a:pt x="4635" y="13357"/>
                  <a:pt x="0" y="20187"/>
                </a:cubicBezTo>
                <a:cubicBezTo>
                  <a:pt x="4696" y="13418"/>
                  <a:pt x="9514" y="6648"/>
                  <a:pt x="1445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8411434" y="4670517"/>
            <a:ext cx="16528" cy="19089"/>
          </a:xfrm>
          <a:custGeom>
            <a:avLst/>
            <a:gdLst/>
            <a:ahLst/>
            <a:cxnLst/>
            <a:rect l="l" t="t" r="r" b="b"/>
            <a:pathLst>
              <a:path w="16528" h="19089" extrusionOk="0">
                <a:moveTo>
                  <a:pt x="16528" y="0"/>
                </a:moveTo>
                <a:cubicBezTo>
                  <a:pt x="10856" y="6282"/>
                  <a:pt x="5306" y="12625"/>
                  <a:pt x="0" y="19089"/>
                </a:cubicBezTo>
                <a:cubicBezTo>
                  <a:pt x="5367" y="12625"/>
                  <a:pt x="10917" y="6282"/>
                  <a:pt x="1652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6870091" y="4415946"/>
            <a:ext cx="12990" cy="20004"/>
          </a:xfrm>
          <a:custGeom>
            <a:avLst/>
            <a:gdLst/>
            <a:ahLst/>
            <a:cxnLst/>
            <a:rect l="l" t="t" r="r" b="b"/>
            <a:pathLst>
              <a:path w="12990" h="20004" extrusionOk="0">
                <a:moveTo>
                  <a:pt x="12991" y="0"/>
                </a:moveTo>
                <a:cubicBezTo>
                  <a:pt x="8477" y="6587"/>
                  <a:pt x="4147" y="13234"/>
                  <a:pt x="0" y="20004"/>
                </a:cubicBezTo>
                <a:cubicBezTo>
                  <a:pt x="4208" y="13295"/>
                  <a:pt x="8539" y="6587"/>
                  <a:pt x="12991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6843196" y="4462907"/>
            <a:ext cx="10977" cy="20797"/>
          </a:xfrm>
          <a:custGeom>
            <a:avLst/>
            <a:gdLst/>
            <a:ahLst/>
            <a:cxnLst/>
            <a:rect l="l" t="t" r="r" b="b"/>
            <a:pathLst>
              <a:path w="10977" h="20797" extrusionOk="0">
                <a:moveTo>
                  <a:pt x="10978" y="0"/>
                </a:moveTo>
                <a:cubicBezTo>
                  <a:pt x="7197" y="6892"/>
                  <a:pt x="3476" y="13783"/>
                  <a:pt x="0" y="20797"/>
                </a:cubicBezTo>
                <a:cubicBezTo>
                  <a:pt x="3537" y="13783"/>
                  <a:pt x="7197" y="6892"/>
                  <a:pt x="1097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6856064" y="4439244"/>
            <a:ext cx="11892" cy="20187"/>
          </a:xfrm>
          <a:custGeom>
            <a:avLst/>
            <a:gdLst/>
            <a:ahLst/>
            <a:cxnLst/>
            <a:rect l="l" t="t" r="r" b="b"/>
            <a:pathLst>
              <a:path w="11892" h="20187" extrusionOk="0">
                <a:moveTo>
                  <a:pt x="11893" y="0"/>
                </a:moveTo>
                <a:cubicBezTo>
                  <a:pt x="7806" y="6648"/>
                  <a:pt x="3842" y="13417"/>
                  <a:pt x="0" y="20187"/>
                </a:cubicBezTo>
                <a:cubicBezTo>
                  <a:pt x="3842" y="13417"/>
                  <a:pt x="7806" y="6648"/>
                  <a:pt x="11893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8394845" y="4690765"/>
            <a:ext cx="15674" cy="19882"/>
          </a:xfrm>
          <a:custGeom>
            <a:avLst/>
            <a:gdLst/>
            <a:ahLst/>
            <a:cxnLst/>
            <a:rect l="l" t="t" r="r" b="b"/>
            <a:pathLst>
              <a:path w="15674" h="19882" extrusionOk="0">
                <a:moveTo>
                  <a:pt x="15674" y="0"/>
                </a:moveTo>
                <a:cubicBezTo>
                  <a:pt x="10307" y="6526"/>
                  <a:pt x="5062" y="13173"/>
                  <a:pt x="0" y="19882"/>
                </a:cubicBezTo>
                <a:cubicBezTo>
                  <a:pt x="5062" y="13173"/>
                  <a:pt x="10307" y="6526"/>
                  <a:pt x="1567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6831364" y="4486693"/>
            <a:ext cx="10307" cy="21772"/>
          </a:xfrm>
          <a:custGeom>
            <a:avLst/>
            <a:gdLst/>
            <a:ahLst/>
            <a:cxnLst/>
            <a:rect l="l" t="t" r="r" b="b"/>
            <a:pathLst>
              <a:path w="10307" h="21772" extrusionOk="0">
                <a:moveTo>
                  <a:pt x="10307" y="0"/>
                </a:moveTo>
                <a:cubicBezTo>
                  <a:pt x="6709" y="7197"/>
                  <a:pt x="3293" y="14454"/>
                  <a:pt x="0" y="21773"/>
                </a:cubicBezTo>
                <a:cubicBezTo>
                  <a:pt x="3293" y="14454"/>
                  <a:pt x="6709" y="7197"/>
                  <a:pt x="1030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6823862" y="4510966"/>
            <a:ext cx="6403" cy="15064"/>
          </a:xfrm>
          <a:custGeom>
            <a:avLst/>
            <a:gdLst/>
            <a:ahLst/>
            <a:cxnLst/>
            <a:rect l="l" t="t" r="r" b="b"/>
            <a:pathLst>
              <a:path w="6403" h="15064" extrusionOk="0">
                <a:moveTo>
                  <a:pt x="6404" y="0"/>
                </a:moveTo>
                <a:cubicBezTo>
                  <a:pt x="4208" y="5001"/>
                  <a:pt x="2074" y="10002"/>
                  <a:pt x="0" y="15064"/>
                </a:cubicBezTo>
                <a:cubicBezTo>
                  <a:pt x="2074" y="10002"/>
                  <a:pt x="4208" y="5001"/>
                  <a:pt x="640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6785195" y="4652582"/>
            <a:ext cx="2439" cy="15491"/>
          </a:xfrm>
          <a:custGeom>
            <a:avLst/>
            <a:gdLst/>
            <a:ahLst/>
            <a:cxnLst/>
            <a:rect l="l" t="t" r="r" b="b"/>
            <a:pathLst>
              <a:path w="2439" h="15491" extrusionOk="0">
                <a:moveTo>
                  <a:pt x="2439" y="0"/>
                </a:moveTo>
                <a:cubicBezTo>
                  <a:pt x="1586" y="5184"/>
                  <a:pt x="732" y="10307"/>
                  <a:pt x="0" y="15491"/>
                </a:cubicBezTo>
                <a:cubicBezTo>
                  <a:pt x="732" y="10307"/>
                  <a:pt x="1586" y="5123"/>
                  <a:pt x="2439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6780743" y="4797674"/>
            <a:ext cx="1646" cy="18357"/>
          </a:xfrm>
          <a:custGeom>
            <a:avLst/>
            <a:gdLst/>
            <a:ahLst/>
            <a:cxnLst/>
            <a:rect l="l" t="t" r="r" b="b"/>
            <a:pathLst>
              <a:path w="1646" h="18357" extrusionOk="0">
                <a:moveTo>
                  <a:pt x="0" y="0"/>
                </a:moveTo>
                <a:cubicBezTo>
                  <a:pt x="427" y="6160"/>
                  <a:pt x="976" y="12259"/>
                  <a:pt x="1647" y="18358"/>
                </a:cubicBezTo>
                <a:cubicBezTo>
                  <a:pt x="976" y="12259"/>
                  <a:pt x="488" y="6099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6782634" y="4818410"/>
            <a:ext cx="2012" cy="16344"/>
          </a:xfrm>
          <a:custGeom>
            <a:avLst/>
            <a:gdLst/>
            <a:ahLst/>
            <a:cxnLst/>
            <a:rect l="l" t="t" r="r" b="b"/>
            <a:pathLst>
              <a:path w="2012" h="16344" extrusionOk="0">
                <a:moveTo>
                  <a:pt x="0" y="0"/>
                </a:moveTo>
                <a:cubicBezTo>
                  <a:pt x="610" y="5428"/>
                  <a:pt x="1281" y="10917"/>
                  <a:pt x="2013" y="16345"/>
                </a:cubicBezTo>
                <a:cubicBezTo>
                  <a:pt x="1281" y="10917"/>
                  <a:pt x="549" y="5489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6802394" y="4570613"/>
            <a:ext cx="5244" cy="17198"/>
          </a:xfrm>
          <a:custGeom>
            <a:avLst/>
            <a:gdLst/>
            <a:ahLst/>
            <a:cxnLst/>
            <a:rect l="l" t="t" r="r" b="b"/>
            <a:pathLst>
              <a:path w="5244" h="17198" extrusionOk="0">
                <a:moveTo>
                  <a:pt x="5245" y="0"/>
                </a:moveTo>
                <a:cubicBezTo>
                  <a:pt x="3415" y="5733"/>
                  <a:pt x="1646" y="11466"/>
                  <a:pt x="0" y="17199"/>
                </a:cubicBezTo>
                <a:cubicBezTo>
                  <a:pt x="1646" y="11405"/>
                  <a:pt x="3415" y="5672"/>
                  <a:pt x="5245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6785378" y="4839512"/>
            <a:ext cx="1463" cy="9453"/>
          </a:xfrm>
          <a:custGeom>
            <a:avLst/>
            <a:gdLst/>
            <a:ahLst/>
            <a:cxnLst/>
            <a:rect l="l" t="t" r="r" b="b"/>
            <a:pathLst>
              <a:path w="1463" h="9453" extrusionOk="0">
                <a:moveTo>
                  <a:pt x="1464" y="9453"/>
                </a:moveTo>
                <a:cubicBezTo>
                  <a:pt x="1464" y="9453"/>
                  <a:pt x="1464" y="9331"/>
                  <a:pt x="1464" y="9270"/>
                </a:cubicBezTo>
                <a:cubicBezTo>
                  <a:pt x="976" y="6160"/>
                  <a:pt x="427" y="3110"/>
                  <a:pt x="0" y="0"/>
                </a:cubicBezTo>
                <a:cubicBezTo>
                  <a:pt x="488" y="3172"/>
                  <a:pt x="976" y="6282"/>
                  <a:pt x="1464" y="9453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6779036" y="4755591"/>
            <a:ext cx="365" cy="18357"/>
          </a:xfrm>
          <a:custGeom>
            <a:avLst/>
            <a:gdLst/>
            <a:ahLst/>
            <a:cxnLst/>
            <a:rect l="l" t="t" r="r" b="b"/>
            <a:pathLst>
              <a:path w="365" h="18357" extrusionOk="0">
                <a:moveTo>
                  <a:pt x="366" y="18357"/>
                </a:moveTo>
                <a:cubicBezTo>
                  <a:pt x="183" y="12259"/>
                  <a:pt x="61" y="6099"/>
                  <a:pt x="0" y="0"/>
                </a:cubicBezTo>
                <a:cubicBezTo>
                  <a:pt x="0" y="6099"/>
                  <a:pt x="122" y="12259"/>
                  <a:pt x="366" y="18357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6779097" y="4735770"/>
            <a:ext cx="243" cy="15369"/>
          </a:xfrm>
          <a:custGeom>
            <a:avLst/>
            <a:gdLst/>
            <a:ahLst/>
            <a:cxnLst/>
            <a:rect l="l" t="t" r="r" b="b"/>
            <a:pathLst>
              <a:path w="243" h="15369" extrusionOk="0">
                <a:moveTo>
                  <a:pt x="244" y="0"/>
                </a:moveTo>
                <a:cubicBezTo>
                  <a:pt x="122" y="5123"/>
                  <a:pt x="0" y="10246"/>
                  <a:pt x="0" y="15369"/>
                </a:cubicBezTo>
                <a:cubicBezTo>
                  <a:pt x="0" y="10246"/>
                  <a:pt x="122" y="5123"/>
                  <a:pt x="24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935654" y="4332392"/>
            <a:ext cx="16101" cy="16954"/>
          </a:xfrm>
          <a:custGeom>
            <a:avLst/>
            <a:gdLst/>
            <a:ahLst/>
            <a:cxnLst/>
            <a:rect l="l" t="t" r="r" b="b"/>
            <a:pathLst>
              <a:path w="16101" h="16954" extrusionOk="0">
                <a:moveTo>
                  <a:pt x="0" y="16955"/>
                </a:moveTo>
                <a:cubicBezTo>
                  <a:pt x="5245" y="11222"/>
                  <a:pt x="10612" y="5550"/>
                  <a:pt x="16101" y="0"/>
                </a:cubicBezTo>
                <a:cubicBezTo>
                  <a:pt x="15369" y="732"/>
                  <a:pt x="14576" y="1525"/>
                  <a:pt x="13845" y="2257"/>
                </a:cubicBezTo>
                <a:cubicBezTo>
                  <a:pt x="9148" y="7075"/>
                  <a:pt x="4513" y="12015"/>
                  <a:pt x="0" y="16955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779584" y="4777303"/>
            <a:ext cx="853" cy="15674"/>
          </a:xfrm>
          <a:custGeom>
            <a:avLst/>
            <a:gdLst/>
            <a:ahLst/>
            <a:cxnLst/>
            <a:rect l="l" t="t" r="r" b="b"/>
            <a:pathLst>
              <a:path w="853" h="15674" extrusionOk="0">
                <a:moveTo>
                  <a:pt x="0" y="0"/>
                </a:moveTo>
                <a:cubicBezTo>
                  <a:pt x="183" y="5245"/>
                  <a:pt x="488" y="10429"/>
                  <a:pt x="854" y="15674"/>
                </a:cubicBezTo>
                <a:cubicBezTo>
                  <a:pt x="488" y="10490"/>
                  <a:pt x="244" y="5245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6788428" y="4629772"/>
            <a:ext cx="3537" cy="18174"/>
          </a:xfrm>
          <a:custGeom>
            <a:avLst/>
            <a:gdLst/>
            <a:ahLst/>
            <a:cxnLst/>
            <a:rect l="l" t="t" r="r" b="b"/>
            <a:pathLst>
              <a:path w="3537" h="18174" extrusionOk="0">
                <a:moveTo>
                  <a:pt x="3537" y="0"/>
                </a:moveTo>
                <a:cubicBezTo>
                  <a:pt x="2257" y="6038"/>
                  <a:pt x="1098" y="12076"/>
                  <a:pt x="0" y="18175"/>
                </a:cubicBezTo>
                <a:cubicBezTo>
                  <a:pt x="1098" y="12137"/>
                  <a:pt x="2257" y="6038"/>
                  <a:pt x="353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6797332" y="4588605"/>
            <a:ext cx="4817" cy="18052"/>
          </a:xfrm>
          <a:custGeom>
            <a:avLst/>
            <a:gdLst/>
            <a:ahLst/>
            <a:cxnLst/>
            <a:rect l="l" t="t" r="r" b="b"/>
            <a:pathLst>
              <a:path w="4817" h="18052" extrusionOk="0">
                <a:moveTo>
                  <a:pt x="4818" y="0"/>
                </a:moveTo>
                <a:cubicBezTo>
                  <a:pt x="3110" y="5977"/>
                  <a:pt x="1525" y="12015"/>
                  <a:pt x="0" y="18053"/>
                </a:cubicBezTo>
                <a:cubicBezTo>
                  <a:pt x="1525" y="12015"/>
                  <a:pt x="3110" y="5977"/>
                  <a:pt x="481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6779401" y="4713448"/>
            <a:ext cx="975" cy="18357"/>
          </a:xfrm>
          <a:custGeom>
            <a:avLst/>
            <a:gdLst/>
            <a:ahLst/>
            <a:cxnLst/>
            <a:rect l="l" t="t" r="r" b="b"/>
            <a:pathLst>
              <a:path w="975" h="18357" extrusionOk="0">
                <a:moveTo>
                  <a:pt x="976" y="0"/>
                </a:moveTo>
                <a:cubicBezTo>
                  <a:pt x="549" y="6099"/>
                  <a:pt x="244" y="12198"/>
                  <a:pt x="0" y="18358"/>
                </a:cubicBezTo>
                <a:cubicBezTo>
                  <a:pt x="244" y="12259"/>
                  <a:pt x="549" y="6099"/>
                  <a:pt x="976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6792453" y="4611354"/>
            <a:ext cx="3720" cy="16100"/>
          </a:xfrm>
          <a:custGeom>
            <a:avLst/>
            <a:gdLst/>
            <a:ahLst/>
            <a:cxnLst/>
            <a:rect l="l" t="t" r="r" b="b"/>
            <a:pathLst>
              <a:path w="3720" h="16100" extrusionOk="0">
                <a:moveTo>
                  <a:pt x="3720" y="0"/>
                </a:moveTo>
                <a:cubicBezTo>
                  <a:pt x="2439" y="5367"/>
                  <a:pt x="1159" y="10734"/>
                  <a:pt x="0" y="16101"/>
                </a:cubicBezTo>
                <a:cubicBezTo>
                  <a:pt x="1159" y="10734"/>
                  <a:pt x="2378" y="5367"/>
                  <a:pt x="372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6780682" y="4694115"/>
            <a:ext cx="1341" cy="15308"/>
          </a:xfrm>
          <a:custGeom>
            <a:avLst/>
            <a:gdLst/>
            <a:ahLst/>
            <a:cxnLst/>
            <a:rect l="l" t="t" r="r" b="b"/>
            <a:pathLst>
              <a:path w="1341" h="15308" extrusionOk="0">
                <a:moveTo>
                  <a:pt x="1342" y="0"/>
                </a:moveTo>
                <a:cubicBezTo>
                  <a:pt x="854" y="5123"/>
                  <a:pt x="366" y="10246"/>
                  <a:pt x="0" y="15308"/>
                </a:cubicBezTo>
                <a:cubicBezTo>
                  <a:pt x="366" y="10185"/>
                  <a:pt x="793" y="5062"/>
                  <a:pt x="1342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6782451" y="4671427"/>
            <a:ext cx="2256" cy="18296"/>
          </a:xfrm>
          <a:custGeom>
            <a:avLst/>
            <a:gdLst/>
            <a:ahLst/>
            <a:cxnLst/>
            <a:rect l="l" t="t" r="r" b="b"/>
            <a:pathLst>
              <a:path w="2256" h="18296" extrusionOk="0">
                <a:moveTo>
                  <a:pt x="2257" y="0"/>
                </a:moveTo>
                <a:cubicBezTo>
                  <a:pt x="1403" y="6099"/>
                  <a:pt x="671" y="12198"/>
                  <a:pt x="0" y="18297"/>
                </a:cubicBezTo>
                <a:cubicBezTo>
                  <a:pt x="671" y="12198"/>
                  <a:pt x="1403" y="6099"/>
                  <a:pt x="225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6966148" y="4304520"/>
            <a:ext cx="14759" cy="13661"/>
          </a:xfrm>
          <a:custGeom>
            <a:avLst/>
            <a:gdLst/>
            <a:ahLst/>
            <a:cxnLst/>
            <a:rect l="l" t="t" r="r" b="b"/>
            <a:pathLst>
              <a:path w="14759" h="13661" extrusionOk="0">
                <a:moveTo>
                  <a:pt x="14759" y="0"/>
                </a:moveTo>
                <a:cubicBezTo>
                  <a:pt x="9697" y="4513"/>
                  <a:pt x="4818" y="9087"/>
                  <a:pt x="0" y="13662"/>
                </a:cubicBezTo>
                <a:cubicBezTo>
                  <a:pt x="4818" y="9026"/>
                  <a:pt x="9758" y="4452"/>
                  <a:pt x="14759" y="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6951816" y="4321780"/>
            <a:ext cx="10550" cy="10551"/>
          </a:xfrm>
          <a:custGeom>
            <a:avLst/>
            <a:gdLst/>
            <a:ahLst/>
            <a:cxnLst/>
            <a:rect l="l" t="t" r="r" b="b"/>
            <a:pathLst>
              <a:path w="10550" h="10551" extrusionOk="0">
                <a:moveTo>
                  <a:pt x="793" y="9697"/>
                </a:moveTo>
                <a:cubicBezTo>
                  <a:pt x="793" y="9697"/>
                  <a:pt x="244" y="10246"/>
                  <a:pt x="0" y="10551"/>
                </a:cubicBezTo>
                <a:cubicBezTo>
                  <a:pt x="3476" y="7014"/>
                  <a:pt x="7013" y="3476"/>
                  <a:pt x="10551" y="0"/>
                </a:cubicBezTo>
                <a:cubicBezTo>
                  <a:pt x="7258" y="3171"/>
                  <a:pt x="4025" y="6404"/>
                  <a:pt x="793" y="9636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6949438" y="4331477"/>
            <a:ext cx="3110" cy="3110"/>
          </a:xfrm>
          <a:custGeom>
            <a:avLst/>
            <a:gdLst/>
            <a:ahLst/>
            <a:cxnLst/>
            <a:rect l="l" t="t" r="r" b="b"/>
            <a:pathLst>
              <a:path w="3110" h="3110" extrusionOk="0">
                <a:moveTo>
                  <a:pt x="61" y="3110"/>
                </a:moveTo>
                <a:cubicBezTo>
                  <a:pt x="793" y="2318"/>
                  <a:pt x="1586" y="1586"/>
                  <a:pt x="2318" y="854"/>
                </a:cubicBezTo>
                <a:cubicBezTo>
                  <a:pt x="2622" y="549"/>
                  <a:pt x="2866" y="305"/>
                  <a:pt x="3110" y="0"/>
                </a:cubicBezTo>
                <a:cubicBezTo>
                  <a:pt x="2073" y="1037"/>
                  <a:pt x="1037" y="2074"/>
                  <a:pt x="0" y="311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6887839" y="4329891"/>
            <a:ext cx="66416" cy="6220"/>
          </a:xfrm>
          <a:custGeom>
            <a:avLst/>
            <a:gdLst/>
            <a:ahLst/>
            <a:cxnLst/>
            <a:rect l="l" t="t" r="r" b="b"/>
            <a:pathLst>
              <a:path w="66416" h="6220" extrusionOk="0">
                <a:moveTo>
                  <a:pt x="60562" y="5855"/>
                </a:moveTo>
                <a:cubicBezTo>
                  <a:pt x="60928" y="5489"/>
                  <a:pt x="61294" y="5123"/>
                  <a:pt x="61721" y="4757"/>
                </a:cubicBezTo>
                <a:cubicBezTo>
                  <a:pt x="62757" y="3720"/>
                  <a:pt x="63794" y="2684"/>
                  <a:pt x="64831" y="1647"/>
                </a:cubicBezTo>
                <a:cubicBezTo>
                  <a:pt x="65380" y="1098"/>
                  <a:pt x="65868" y="549"/>
                  <a:pt x="66417" y="0"/>
                </a:cubicBezTo>
                <a:lnTo>
                  <a:pt x="64221" y="122"/>
                </a:lnTo>
                <a:lnTo>
                  <a:pt x="5550" y="122"/>
                </a:lnTo>
                <a:cubicBezTo>
                  <a:pt x="3660" y="2135"/>
                  <a:pt x="1830" y="4147"/>
                  <a:pt x="0" y="6221"/>
                </a:cubicBezTo>
                <a:lnTo>
                  <a:pt x="52023" y="6221"/>
                </a:lnTo>
                <a:lnTo>
                  <a:pt x="60623" y="5916"/>
                </a:ln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6327709" y="5910768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2454032" y="5442994"/>
            <a:ext cx="4549746" cy="765406"/>
          </a:xfrm>
          <a:custGeom>
            <a:avLst/>
            <a:gdLst/>
            <a:ahLst/>
            <a:cxnLst/>
            <a:rect l="l" t="t" r="r" b="b"/>
            <a:pathLst>
              <a:path w="4549746" h="765406" extrusionOk="0">
                <a:moveTo>
                  <a:pt x="3930774" y="619034"/>
                </a:moveTo>
                <a:lnTo>
                  <a:pt x="2546333" y="619034"/>
                </a:lnTo>
                <a:lnTo>
                  <a:pt x="2546333" y="624523"/>
                </a:lnTo>
                <a:lnTo>
                  <a:pt x="1225260" y="624523"/>
                </a:lnTo>
                <a:lnTo>
                  <a:pt x="1225260" y="625133"/>
                </a:lnTo>
                <a:lnTo>
                  <a:pt x="626718" y="625133"/>
                </a:lnTo>
                <a:cubicBezTo>
                  <a:pt x="307016" y="625133"/>
                  <a:pt x="42753" y="388070"/>
                  <a:pt x="0" y="80200"/>
                </a:cubicBezTo>
                <a:lnTo>
                  <a:pt x="0" y="146373"/>
                </a:lnTo>
                <a:cubicBezTo>
                  <a:pt x="0" y="488274"/>
                  <a:pt x="277132" y="765407"/>
                  <a:pt x="619034" y="765407"/>
                </a:cubicBezTo>
                <a:lnTo>
                  <a:pt x="3930713" y="765407"/>
                </a:lnTo>
                <a:cubicBezTo>
                  <a:pt x="4272614" y="765407"/>
                  <a:pt x="4549747" y="488274"/>
                  <a:pt x="4549747" y="146373"/>
                </a:cubicBezTo>
                <a:lnTo>
                  <a:pt x="4549747" y="0"/>
                </a:lnTo>
                <a:cubicBezTo>
                  <a:pt x="4549747" y="341902"/>
                  <a:pt x="4272614" y="619034"/>
                  <a:pt x="3930713" y="619034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6779279" y="3187331"/>
            <a:ext cx="1554232" cy="1661389"/>
          </a:xfrm>
          <a:custGeom>
            <a:avLst/>
            <a:gdLst/>
            <a:ahLst/>
            <a:cxnLst/>
            <a:rect l="l" t="t" r="r" b="b"/>
            <a:pathLst>
              <a:path w="1554232" h="1661389" extrusionOk="0">
                <a:moveTo>
                  <a:pt x="1547646" y="61"/>
                </a:moveTo>
                <a:cubicBezTo>
                  <a:pt x="1533558" y="534138"/>
                  <a:pt x="1100844" y="962705"/>
                  <a:pt x="569146" y="962705"/>
                </a:cubicBezTo>
                <a:lnTo>
                  <a:pt x="561461" y="965266"/>
                </a:lnTo>
                <a:cubicBezTo>
                  <a:pt x="432897" y="974048"/>
                  <a:pt x="305797" y="1024303"/>
                  <a:pt x="201689" y="1117189"/>
                </a:cubicBezTo>
                <a:cubicBezTo>
                  <a:pt x="196627" y="1121702"/>
                  <a:pt x="191748" y="1126276"/>
                  <a:pt x="186930" y="1130850"/>
                </a:cubicBezTo>
                <a:cubicBezTo>
                  <a:pt x="185649" y="1132070"/>
                  <a:pt x="184429" y="1133290"/>
                  <a:pt x="183149" y="1134448"/>
                </a:cubicBezTo>
                <a:cubicBezTo>
                  <a:pt x="179550" y="1137925"/>
                  <a:pt x="176074" y="1141462"/>
                  <a:pt x="172598" y="1145000"/>
                </a:cubicBezTo>
                <a:cubicBezTo>
                  <a:pt x="167109" y="1150610"/>
                  <a:pt x="161681" y="1156221"/>
                  <a:pt x="156497" y="1161954"/>
                </a:cubicBezTo>
                <a:cubicBezTo>
                  <a:pt x="155765" y="1162747"/>
                  <a:pt x="155033" y="1163540"/>
                  <a:pt x="154362" y="1164394"/>
                </a:cubicBezTo>
                <a:cubicBezTo>
                  <a:pt x="148690" y="1170676"/>
                  <a:pt x="143140" y="1177019"/>
                  <a:pt x="137834" y="1183483"/>
                </a:cubicBezTo>
                <a:cubicBezTo>
                  <a:pt x="137529" y="1183849"/>
                  <a:pt x="137224" y="1184215"/>
                  <a:pt x="136919" y="1184642"/>
                </a:cubicBezTo>
                <a:cubicBezTo>
                  <a:pt x="131552" y="1191168"/>
                  <a:pt x="126307" y="1197815"/>
                  <a:pt x="121245" y="1204524"/>
                </a:cubicBezTo>
                <a:cubicBezTo>
                  <a:pt x="120940" y="1204951"/>
                  <a:pt x="120575" y="1205378"/>
                  <a:pt x="120270" y="1205805"/>
                </a:cubicBezTo>
                <a:cubicBezTo>
                  <a:pt x="115269" y="1212453"/>
                  <a:pt x="110450" y="1219161"/>
                  <a:pt x="105815" y="1225992"/>
                </a:cubicBezTo>
                <a:cubicBezTo>
                  <a:pt x="105205" y="1226907"/>
                  <a:pt x="104596" y="1227761"/>
                  <a:pt x="103985" y="1228676"/>
                </a:cubicBezTo>
                <a:cubicBezTo>
                  <a:pt x="99472" y="1235263"/>
                  <a:pt x="95142" y="1241910"/>
                  <a:pt x="90995" y="1248680"/>
                </a:cubicBezTo>
                <a:cubicBezTo>
                  <a:pt x="90324" y="1249778"/>
                  <a:pt x="89592" y="1250876"/>
                  <a:pt x="88921" y="1251973"/>
                </a:cubicBezTo>
                <a:cubicBezTo>
                  <a:pt x="84835" y="1258621"/>
                  <a:pt x="80871" y="1265391"/>
                  <a:pt x="77029" y="1272161"/>
                </a:cubicBezTo>
                <a:cubicBezTo>
                  <a:pt x="76419" y="1273319"/>
                  <a:pt x="75748" y="1274417"/>
                  <a:pt x="75138" y="1275576"/>
                </a:cubicBezTo>
                <a:cubicBezTo>
                  <a:pt x="71357" y="1282468"/>
                  <a:pt x="67636" y="1289359"/>
                  <a:pt x="64160" y="1296373"/>
                </a:cubicBezTo>
                <a:cubicBezTo>
                  <a:pt x="63672" y="1297349"/>
                  <a:pt x="63184" y="1298386"/>
                  <a:pt x="62696" y="1299362"/>
                </a:cubicBezTo>
                <a:cubicBezTo>
                  <a:pt x="59098" y="1306558"/>
                  <a:pt x="55683" y="1313816"/>
                  <a:pt x="52389" y="1321134"/>
                </a:cubicBezTo>
                <a:cubicBezTo>
                  <a:pt x="52023" y="1321988"/>
                  <a:pt x="51658" y="1322781"/>
                  <a:pt x="51292" y="1323635"/>
                </a:cubicBezTo>
                <a:cubicBezTo>
                  <a:pt x="49096" y="1328636"/>
                  <a:pt x="46961" y="1333637"/>
                  <a:pt x="44887" y="1338699"/>
                </a:cubicBezTo>
                <a:cubicBezTo>
                  <a:pt x="44278" y="1340224"/>
                  <a:pt x="43668" y="1341688"/>
                  <a:pt x="43058" y="1343212"/>
                </a:cubicBezTo>
                <a:cubicBezTo>
                  <a:pt x="40740" y="1349006"/>
                  <a:pt x="38484" y="1354861"/>
                  <a:pt x="36349" y="1360716"/>
                </a:cubicBezTo>
                <a:cubicBezTo>
                  <a:pt x="36166" y="1361143"/>
                  <a:pt x="36044" y="1361570"/>
                  <a:pt x="35861" y="1361997"/>
                </a:cubicBezTo>
                <a:cubicBezTo>
                  <a:pt x="33849" y="1367486"/>
                  <a:pt x="32019" y="1373036"/>
                  <a:pt x="30189" y="1378525"/>
                </a:cubicBezTo>
                <a:cubicBezTo>
                  <a:pt x="29701" y="1380110"/>
                  <a:pt x="29153" y="1381635"/>
                  <a:pt x="28665" y="1383221"/>
                </a:cubicBezTo>
                <a:cubicBezTo>
                  <a:pt x="26835" y="1388954"/>
                  <a:pt x="25066" y="1394687"/>
                  <a:pt x="23420" y="1400420"/>
                </a:cubicBezTo>
                <a:cubicBezTo>
                  <a:pt x="23359" y="1400664"/>
                  <a:pt x="23298" y="1400908"/>
                  <a:pt x="23176" y="1401152"/>
                </a:cubicBezTo>
                <a:cubicBezTo>
                  <a:pt x="21468" y="1407128"/>
                  <a:pt x="19882" y="1413166"/>
                  <a:pt x="18358" y="1419204"/>
                </a:cubicBezTo>
                <a:cubicBezTo>
                  <a:pt x="17931" y="1420790"/>
                  <a:pt x="17565" y="1422375"/>
                  <a:pt x="17199" y="1423900"/>
                </a:cubicBezTo>
                <a:cubicBezTo>
                  <a:pt x="15918" y="1429267"/>
                  <a:pt x="14637" y="1434634"/>
                  <a:pt x="13479" y="1440001"/>
                </a:cubicBezTo>
                <a:cubicBezTo>
                  <a:pt x="13295" y="1440794"/>
                  <a:pt x="13113" y="1441587"/>
                  <a:pt x="12930" y="1442319"/>
                </a:cubicBezTo>
                <a:cubicBezTo>
                  <a:pt x="11649" y="1448357"/>
                  <a:pt x="10490" y="1454394"/>
                  <a:pt x="9392" y="1460493"/>
                </a:cubicBezTo>
                <a:cubicBezTo>
                  <a:pt x="9087" y="1462018"/>
                  <a:pt x="8843" y="1463604"/>
                  <a:pt x="8600" y="1465128"/>
                </a:cubicBezTo>
                <a:cubicBezTo>
                  <a:pt x="7746" y="1470313"/>
                  <a:pt x="6892" y="1475436"/>
                  <a:pt x="6160" y="1480620"/>
                </a:cubicBezTo>
                <a:cubicBezTo>
                  <a:pt x="5977" y="1481717"/>
                  <a:pt x="5794" y="1482815"/>
                  <a:pt x="5672" y="1483974"/>
                </a:cubicBezTo>
                <a:cubicBezTo>
                  <a:pt x="4818" y="1490073"/>
                  <a:pt x="4087" y="1496172"/>
                  <a:pt x="3415" y="1502270"/>
                </a:cubicBezTo>
                <a:cubicBezTo>
                  <a:pt x="3233" y="1503734"/>
                  <a:pt x="3110" y="1505198"/>
                  <a:pt x="2988" y="1506662"/>
                </a:cubicBezTo>
                <a:cubicBezTo>
                  <a:pt x="2501" y="1511785"/>
                  <a:pt x="2013" y="1516908"/>
                  <a:pt x="1647" y="1521970"/>
                </a:cubicBezTo>
                <a:cubicBezTo>
                  <a:pt x="1525" y="1523312"/>
                  <a:pt x="1464" y="1524592"/>
                  <a:pt x="1342" y="1525934"/>
                </a:cubicBezTo>
                <a:cubicBezTo>
                  <a:pt x="915" y="1532033"/>
                  <a:pt x="610" y="1538132"/>
                  <a:pt x="366" y="1544292"/>
                </a:cubicBezTo>
                <a:cubicBezTo>
                  <a:pt x="366" y="1545633"/>
                  <a:pt x="305" y="1546975"/>
                  <a:pt x="244" y="1548317"/>
                </a:cubicBezTo>
                <a:cubicBezTo>
                  <a:pt x="122" y="1553440"/>
                  <a:pt x="0" y="1558563"/>
                  <a:pt x="0" y="1563686"/>
                </a:cubicBezTo>
                <a:cubicBezTo>
                  <a:pt x="0" y="1565150"/>
                  <a:pt x="0" y="1566613"/>
                  <a:pt x="0" y="1568138"/>
                </a:cubicBezTo>
                <a:cubicBezTo>
                  <a:pt x="0" y="1574237"/>
                  <a:pt x="122" y="1580397"/>
                  <a:pt x="366" y="1586496"/>
                </a:cubicBezTo>
                <a:cubicBezTo>
                  <a:pt x="366" y="1587654"/>
                  <a:pt x="488" y="1588752"/>
                  <a:pt x="488" y="1589850"/>
                </a:cubicBezTo>
                <a:cubicBezTo>
                  <a:pt x="671" y="1595095"/>
                  <a:pt x="976" y="1600279"/>
                  <a:pt x="1342" y="1605524"/>
                </a:cubicBezTo>
                <a:cubicBezTo>
                  <a:pt x="1464" y="1607110"/>
                  <a:pt x="1525" y="1608635"/>
                  <a:pt x="1647" y="1610220"/>
                </a:cubicBezTo>
                <a:cubicBezTo>
                  <a:pt x="2074" y="1616380"/>
                  <a:pt x="2622" y="1622479"/>
                  <a:pt x="3294" y="1628578"/>
                </a:cubicBezTo>
                <a:cubicBezTo>
                  <a:pt x="3354" y="1629371"/>
                  <a:pt x="3476" y="1630164"/>
                  <a:pt x="3537" y="1630956"/>
                </a:cubicBezTo>
                <a:cubicBezTo>
                  <a:pt x="4147" y="1636384"/>
                  <a:pt x="4818" y="1641873"/>
                  <a:pt x="5550" y="1647301"/>
                </a:cubicBezTo>
                <a:cubicBezTo>
                  <a:pt x="5794" y="1648887"/>
                  <a:pt x="5977" y="1650534"/>
                  <a:pt x="6221" y="1652119"/>
                </a:cubicBezTo>
                <a:cubicBezTo>
                  <a:pt x="6648" y="1655230"/>
                  <a:pt x="7197" y="1658279"/>
                  <a:pt x="7685" y="1661390"/>
                </a:cubicBezTo>
                <a:cubicBezTo>
                  <a:pt x="18907" y="1511846"/>
                  <a:pt x="86360" y="1365717"/>
                  <a:pt x="207849" y="1257401"/>
                </a:cubicBezTo>
                <a:cubicBezTo>
                  <a:pt x="313176" y="1163479"/>
                  <a:pt x="442106" y="1113102"/>
                  <a:pt x="572195" y="1105235"/>
                </a:cubicBezTo>
                <a:lnTo>
                  <a:pt x="575366" y="1102917"/>
                </a:lnTo>
                <a:cubicBezTo>
                  <a:pt x="1115969" y="1102917"/>
                  <a:pt x="1554232" y="659896"/>
                  <a:pt x="1554232" y="113378"/>
                </a:cubicBezTo>
                <a:cubicBezTo>
                  <a:pt x="1554232" y="75016"/>
                  <a:pt x="1551976" y="37203"/>
                  <a:pt x="1547768" y="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3598270" y="2171078"/>
            <a:ext cx="2366747" cy="1384440"/>
          </a:xfrm>
          <a:custGeom>
            <a:avLst/>
            <a:gdLst/>
            <a:ahLst/>
            <a:cxnLst/>
            <a:rect l="l" t="t" r="r" b="b"/>
            <a:pathLst>
              <a:path w="2366747" h="1384440" extrusionOk="0">
                <a:moveTo>
                  <a:pt x="195555" y="356783"/>
                </a:moveTo>
                <a:cubicBezTo>
                  <a:pt x="-17905" y="350684"/>
                  <a:pt x="392" y="606836"/>
                  <a:pt x="392" y="606836"/>
                </a:cubicBezTo>
                <a:lnTo>
                  <a:pt x="392" y="1291555"/>
                </a:lnTo>
                <a:lnTo>
                  <a:pt x="3441" y="1286859"/>
                </a:lnTo>
                <a:lnTo>
                  <a:pt x="3441" y="1158783"/>
                </a:lnTo>
                <a:cubicBezTo>
                  <a:pt x="3441" y="1158783"/>
                  <a:pt x="-14855" y="1018509"/>
                  <a:pt x="143715" y="1018509"/>
                </a:cubicBezTo>
                <a:lnTo>
                  <a:pt x="1363486" y="1018509"/>
                </a:lnTo>
                <a:cubicBezTo>
                  <a:pt x="1363486" y="1018509"/>
                  <a:pt x="1479364" y="1006311"/>
                  <a:pt x="1479364" y="1085597"/>
                </a:cubicBezTo>
                <a:lnTo>
                  <a:pt x="1479364" y="1286859"/>
                </a:lnTo>
                <a:cubicBezTo>
                  <a:pt x="1479364" y="1286859"/>
                  <a:pt x="1473266" y="1384441"/>
                  <a:pt x="1576946" y="1384441"/>
                </a:cubicBezTo>
                <a:lnTo>
                  <a:pt x="1994718" y="1384441"/>
                </a:lnTo>
                <a:lnTo>
                  <a:pt x="1994718" y="1149635"/>
                </a:lnTo>
                <a:cubicBezTo>
                  <a:pt x="1994718" y="1149635"/>
                  <a:pt x="1970322" y="954471"/>
                  <a:pt x="2086201" y="954471"/>
                </a:cubicBezTo>
                <a:lnTo>
                  <a:pt x="2366748" y="954471"/>
                </a:lnTo>
                <a:cubicBezTo>
                  <a:pt x="2366748" y="954471"/>
                  <a:pt x="2317957" y="905680"/>
                  <a:pt x="2317957" y="808099"/>
                </a:cubicBezTo>
                <a:lnTo>
                  <a:pt x="2317957" y="673924"/>
                </a:lnTo>
                <a:cubicBezTo>
                  <a:pt x="2317957" y="673924"/>
                  <a:pt x="2330155" y="509255"/>
                  <a:pt x="2147189" y="503156"/>
                </a:cubicBezTo>
                <a:lnTo>
                  <a:pt x="1671478" y="503156"/>
                </a:lnTo>
                <a:cubicBezTo>
                  <a:pt x="1671478" y="503156"/>
                  <a:pt x="1592193" y="503156"/>
                  <a:pt x="1592193" y="417772"/>
                </a:cubicBezTo>
                <a:lnTo>
                  <a:pt x="1592193" y="0"/>
                </a:lnTo>
                <a:lnTo>
                  <a:pt x="415114" y="0"/>
                </a:lnTo>
                <a:lnTo>
                  <a:pt x="415114" y="149422"/>
                </a:lnTo>
                <a:cubicBezTo>
                  <a:pt x="415114" y="289696"/>
                  <a:pt x="409015" y="362882"/>
                  <a:pt x="195555" y="3567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2124755" y="2788466"/>
            <a:ext cx="366" cy="18906"/>
          </a:xfrm>
          <a:custGeom>
            <a:avLst/>
            <a:gdLst/>
            <a:ahLst/>
            <a:cxnLst/>
            <a:rect l="l" t="t" r="r" b="b"/>
            <a:pathLst>
              <a:path w="366" h="18906" extrusionOk="0">
                <a:moveTo>
                  <a:pt x="0" y="0"/>
                </a:moveTo>
                <a:cubicBezTo>
                  <a:pt x="0" y="488"/>
                  <a:pt x="0" y="1037"/>
                  <a:pt x="0" y="1525"/>
                </a:cubicBezTo>
                <a:cubicBezTo>
                  <a:pt x="0" y="7258"/>
                  <a:pt x="61" y="12930"/>
                  <a:pt x="244" y="18662"/>
                </a:cubicBezTo>
                <a:cubicBezTo>
                  <a:pt x="244" y="18723"/>
                  <a:pt x="305" y="18845"/>
                  <a:pt x="366" y="18906"/>
                </a:cubicBezTo>
                <a:cubicBezTo>
                  <a:pt x="183" y="12625"/>
                  <a:pt x="0" y="6343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2124999" y="2807129"/>
            <a:ext cx="743816" cy="725276"/>
          </a:xfrm>
          <a:custGeom>
            <a:avLst/>
            <a:gdLst/>
            <a:ahLst/>
            <a:cxnLst/>
            <a:rect l="l" t="t" r="r" b="b"/>
            <a:pathLst>
              <a:path w="743816" h="725276" extrusionOk="0">
                <a:moveTo>
                  <a:pt x="618790" y="601896"/>
                </a:moveTo>
                <a:lnTo>
                  <a:pt x="621839" y="601408"/>
                </a:lnTo>
                <a:cubicBezTo>
                  <a:pt x="690574" y="601408"/>
                  <a:pt x="743024" y="656725"/>
                  <a:pt x="743756" y="725276"/>
                </a:cubicBezTo>
                <a:cubicBezTo>
                  <a:pt x="743756" y="724727"/>
                  <a:pt x="743816" y="724178"/>
                  <a:pt x="743816" y="723629"/>
                </a:cubicBezTo>
                <a:cubicBezTo>
                  <a:pt x="743816" y="654468"/>
                  <a:pt x="691000" y="598359"/>
                  <a:pt x="621839" y="598359"/>
                </a:cubicBezTo>
                <a:lnTo>
                  <a:pt x="618790" y="598847"/>
                </a:lnTo>
                <a:cubicBezTo>
                  <a:pt x="283719" y="598847"/>
                  <a:pt x="10917" y="332632"/>
                  <a:pt x="122" y="244"/>
                </a:cubicBezTo>
                <a:cubicBezTo>
                  <a:pt x="122" y="183"/>
                  <a:pt x="61" y="61"/>
                  <a:pt x="0" y="0"/>
                </a:cubicBezTo>
                <a:cubicBezTo>
                  <a:pt x="9087" y="333973"/>
                  <a:pt x="282621" y="601896"/>
                  <a:pt x="618790" y="601896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1213891" y="4174797"/>
            <a:ext cx="878052" cy="40008"/>
          </a:xfrm>
          <a:custGeom>
            <a:avLst/>
            <a:gdLst/>
            <a:ahLst/>
            <a:cxnLst/>
            <a:rect l="l" t="t" r="r" b="b"/>
            <a:pathLst>
              <a:path w="878052" h="40008" extrusionOk="0">
                <a:moveTo>
                  <a:pt x="761686" y="32141"/>
                </a:moveTo>
                <a:lnTo>
                  <a:pt x="129540" y="32141"/>
                </a:lnTo>
                <a:cubicBezTo>
                  <a:pt x="83066" y="32141"/>
                  <a:pt x="38911" y="20492"/>
                  <a:pt x="0" y="0"/>
                </a:cubicBezTo>
                <a:cubicBezTo>
                  <a:pt x="38789" y="21163"/>
                  <a:pt x="83310" y="33178"/>
                  <a:pt x="130577" y="33178"/>
                </a:cubicBezTo>
                <a:lnTo>
                  <a:pt x="785777" y="33178"/>
                </a:lnTo>
                <a:cubicBezTo>
                  <a:pt x="817125" y="33178"/>
                  <a:pt x="847985" y="35556"/>
                  <a:pt x="878052" y="40008"/>
                </a:cubicBezTo>
                <a:cubicBezTo>
                  <a:pt x="846094" y="34885"/>
                  <a:pt x="813343" y="32141"/>
                  <a:pt x="779922" y="32141"/>
                </a:cubicBezTo>
                <a:lnTo>
                  <a:pt x="761625" y="32141"/>
                </a:ln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2100725" y="4216209"/>
            <a:ext cx="6098" cy="1036"/>
          </a:xfrm>
          <a:custGeom>
            <a:avLst/>
            <a:gdLst/>
            <a:ahLst/>
            <a:cxnLst/>
            <a:rect l="l" t="t" r="r" b="b"/>
            <a:pathLst>
              <a:path w="6098" h="1036" extrusionOk="0">
                <a:moveTo>
                  <a:pt x="6099" y="1037"/>
                </a:moveTo>
                <a:cubicBezTo>
                  <a:pt x="4086" y="671"/>
                  <a:pt x="2074" y="366"/>
                  <a:pt x="0" y="0"/>
                </a:cubicBezTo>
                <a:cubicBezTo>
                  <a:pt x="2013" y="305"/>
                  <a:pt x="4086" y="671"/>
                  <a:pt x="6099" y="1037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3623014" y="3144217"/>
            <a:ext cx="2016882" cy="1040831"/>
          </a:xfrm>
          <a:custGeom>
            <a:avLst/>
            <a:gdLst/>
            <a:ahLst/>
            <a:cxnLst/>
            <a:rect l="l" t="t" r="r" b="b"/>
            <a:pathLst>
              <a:path w="1994325" h="1022233" extrusionOk="0">
                <a:moveTo>
                  <a:pt x="1619246" y="939899"/>
                </a:moveTo>
                <a:lnTo>
                  <a:pt x="1994326" y="939899"/>
                </a:lnTo>
                <a:lnTo>
                  <a:pt x="1994326" y="366607"/>
                </a:lnTo>
                <a:lnTo>
                  <a:pt x="1576554" y="366607"/>
                </a:lnTo>
                <a:cubicBezTo>
                  <a:pt x="1472874" y="366607"/>
                  <a:pt x="1478973" y="269025"/>
                  <a:pt x="1478973" y="269025"/>
                </a:cubicBezTo>
                <a:lnTo>
                  <a:pt x="1478973" y="67763"/>
                </a:lnTo>
                <a:cubicBezTo>
                  <a:pt x="1478973" y="-11522"/>
                  <a:pt x="1363094" y="675"/>
                  <a:pt x="1363094" y="675"/>
                </a:cubicBezTo>
                <a:lnTo>
                  <a:pt x="143323" y="675"/>
                </a:lnTo>
                <a:cubicBezTo>
                  <a:pt x="-15247" y="675"/>
                  <a:pt x="3049" y="140949"/>
                  <a:pt x="3049" y="140949"/>
                </a:cubicBezTo>
                <a:lnTo>
                  <a:pt x="3049" y="269025"/>
                </a:lnTo>
                <a:lnTo>
                  <a:pt x="0" y="273721"/>
                </a:lnTo>
                <a:lnTo>
                  <a:pt x="0" y="413202"/>
                </a:lnTo>
                <a:cubicBezTo>
                  <a:pt x="99838" y="436987"/>
                  <a:pt x="85628" y="539387"/>
                  <a:pt x="85628" y="539387"/>
                </a:cubicBezTo>
                <a:lnTo>
                  <a:pt x="85628" y="778280"/>
                </a:lnTo>
                <a:lnTo>
                  <a:pt x="292745" y="778280"/>
                </a:lnTo>
                <a:cubicBezTo>
                  <a:pt x="292745" y="778280"/>
                  <a:pt x="469612" y="778280"/>
                  <a:pt x="475711" y="906356"/>
                </a:cubicBezTo>
                <a:cubicBezTo>
                  <a:pt x="479858" y="992959"/>
                  <a:pt x="534138" y="1016196"/>
                  <a:pt x="568840" y="1022234"/>
                </a:cubicBezTo>
                <a:lnTo>
                  <a:pt x="1433414" y="1022234"/>
                </a:lnTo>
                <a:cubicBezTo>
                  <a:pt x="1463482" y="974541"/>
                  <a:pt x="1518920" y="937643"/>
                  <a:pt x="1619246" y="939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1071299" y="3942614"/>
            <a:ext cx="142591" cy="232244"/>
          </a:xfrm>
          <a:custGeom>
            <a:avLst/>
            <a:gdLst/>
            <a:ahLst/>
            <a:cxnLst/>
            <a:rect l="l" t="t" r="r" b="b"/>
            <a:pathLst>
              <a:path w="142591" h="232244" extrusionOk="0">
                <a:moveTo>
                  <a:pt x="142591" y="232184"/>
                </a:moveTo>
                <a:cubicBezTo>
                  <a:pt x="60257" y="187296"/>
                  <a:pt x="3659" y="101180"/>
                  <a:pt x="244" y="1647"/>
                </a:cubicBezTo>
                <a:cubicBezTo>
                  <a:pt x="183" y="1098"/>
                  <a:pt x="61" y="549"/>
                  <a:pt x="0" y="0"/>
                </a:cubicBezTo>
                <a:lnTo>
                  <a:pt x="0" y="46229"/>
                </a:lnTo>
                <a:cubicBezTo>
                  <a:pt x="17138" y="126795"/>
                  <a:pt x="70869" y="194493"/>
                  <a:pt x="142591" y="232245"/>
                </a:cubicBez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2092065" y="4214806"/>
            <a:ext cx="8721" cy="1402"/>
          </a:xfrm>
          <a:custGeom>
            <a:avLst/>
            <a:gdLst/>
            <a:ahLst/>
            <a:cxnLst/>
            <a:rect l="l" t="t" r="r" b="b"/>
            <a:pathLst>
              <a:path w="8721" h="1402" extrusionOk="0">
                <a:moveTo>
                  <a:pt x="8721" y="1403"/>
                </a:moveTo>
                <a:cubicBezTo>
                  <a:pt x="5794" y="915"/>
                  <a:pt x="2927" y="427"/>
                  <a:pt x="0" y="0"/>
                </a:cubicBezTo>
                <a:cubicBezTo>
                  <a:pt x="2927" y="488"/>
                  <a:pt x="5855" y="915"/>
                  <a:pt x="8721" y="1403"/>
                </a:cubicBez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3336532" y="3976924"/>
            <a:ext cx="1683782" cy="1049796"/>
          </a:xfrm>
          <a:custGeom>
            <a:avLst/>
            <a:gdLst/>
            <a:ahLst/>
            <a:cxnLst/>
            <a:rect l="l" t="t" r="r" b="b"/>
            <a:pathLst>
              <a:path w="1683782" h="1049796" extrusionOk="0">
                <a:moveTo>
                  <a:pt x="1683661" y="244686"/>
                </a:moveTo>
                <a:lnTo>
                  <a:pt x="819087" y="244686"/>
                </a:lnTo>
                <a:cubicBezTo>
                  <a:pt x="784323" y="238648"/>
                  <a:pt x="730043" y="215412"/>
                  <a:pt x="725957" y="128808"/>
                </a:cubicBezTo>
                <a:cubicBezTo>
                  <a:pt x="719858" y="732"/>
                  <a:pt x="542991" y="732"/>
                  <a:pt x="542991" y="732"/>
                </a:cubicBezTo>
                <a:lnTo>
                  <a:pt x="134368" y="732"/>
                </a:lnTo>
                <a:cubicBezTo>
                  <a:pt x="134368" y="732"/>
                  <a:pt x="-5906" y="-17565"/>
                  <a:pt x="193" y="128808"/>
                </a:cubicBezTo>
                <a:lnTo>
                  <a:pt x="193" y="751989"/>
                </a:lnTo>
                <a:lnTo>
                  <a:pt x="257138" y="751989"/>
                </a:lnTo>
                <a:cubicBezTo>
                  <a:pt x="266774" y="752599"/>
                  <a:pt x="275313" y="753941"/>
                  <a:pt x="282875" y="755953"/>
                </a:cubicBezTo>
                <a:cubicBezTo>
                  <a:pt x="353683" y="774311"/>
                  <a:pt x="339412" y="845545"/>
                  <a:pt x="339412" y="845545"/>
                </a:cubicBezTo>
                <a:lnTo>
                  <a:pt x="339412" y="1031805"/>
                </a:lnTo>
                <a:lnTo>
                  <a:pt x="339290" y="1047723"/>
                </a:lnTo>
                <a:lnTo>
                  <a:pt x="1653044" y="1047723"/>
                </a:lnTo>
                <a:lnTo>
                  <a:pt x="1653044" y="1049796"/>
                </a:lnTo>
                <a:lnTo>
                  <a:pt x="1656094" y="1049796"/>
                </a:lnTo>
                <a:lnTo>
                  <a:pt x="1656094" y="442960"/>
                </a:lnTo>
                <a:cubicBezTo>
                  <a:pt x="1656094" y="442960"/>
                  <a:pt x="1631942" y="329216"/>
                  <a:pt x="1682624" y="246577"/>
                </a:cubicBezTo>
                <a:cubicBezTo>
                  <a:pt x="1682989" y="245967"/>
                  <a:pt x="1683355" y="245357"/>
                  <a:pt x="1683782" y="24474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3536701" y="5014000"/>
            <a:ext cx="1463725" cy="1053577"/>
          </a:xfrm>
          <a:custGeom>
            <a:avLst/>
            <a:gdLst/>
            <a:ahLst/>
            <a:cxnLst/>
            <a:rect l="l" t="t" r="r" b="b"/>
            <a:pathLst>
              <a:path w="1463725" h="1053577" extrusionOk="0">
                <a:moveTo>
                  <a:pt x="1443050" y="0"/>
                </a:moveTo>
                <a:lnTo>
                  <a:pt x="149971" y="0"/>
                </a:lnTo>
                <a:lnTo>
                  <a:pt x="149971" y="2074"/>
                </a:lnTo>
                <a:lnTo>
                  <a:pt x="132467" y="2074"/>
                </a:lnTo>
                <a:lnTo>
                  <a:pt x="132467" y="56049"/>
                </a:lnTo>
                <a:cubicBezTo>
                  <a:pt x="132467" y="56049"/>
                  <a:pt x="143567" y="160461"/>
                  <a:pt x="69893" y="160461"/>
                </a:cubicBezTo>
                <a:cubicBezTo>
                  <a:pt x="69893" y="160461"/>
                  <a:pt x="3781" y="158509"/>
                  <a:pt x="0" y="285366"/>
                </a:cubicBezTo>
                <a:lnTo>
                  <a:pt x="0" y="1048089"/>
                </a:lnTo>
                <a:lnTo>
                  <a:pt x="142713" y="1048089"/>
                </a:lnTo>
                <a:lnTo>
                  <a:pt x="142713" y="1053577"/>
                </a:lnTo>
                <a:cubicBezTo>
                  <a:pt x="142713" y="1053577"/>
                  <a:pt x="1463725" y="1053577"/>
                  <a:pt x="1463725" y="1053577"/>
                </a:cubicBezTo>
                <a:lnTo>
                  <a:pt x="1463725" y="61"/>
                </a:lnTo>
                <a:lnTo>
                  <a:pt x="1443111" y="6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488624" y="2155886"/>
            <a:ext cx="2838606" cy="2180165"/>
          </a:xfrm>
          <a:custGeom>
            <a:avLst/>
            <a:gdLst/>
            <a:ahLst/>
            <a:cxnLst/>
            <a:rect l="l" t="t" r="r" b="b"/>
            <a:pathLst>
              <a:path w="2737417" h="2165094" extrusionOk="0">
                <a:moveTo>
                  <a:pt x="1758613" y="0"/>
                </a:moveTo>
                <a:lnTo>
                  <a:pt x="1734400" y="0"/>
                </a:lnTo>
                <a:cubicBezTo>
                  <a:pt x="1734400" y="0"/>
                  <a:pt x="1734217" y="0"/>
                  <a:pt x="1734217" y="0"/>
                </a:cubicBezTo>
                <a:lnTo>
                  <a:pt x="1734217" y="265300"/>
                </a:lnTo>
                <a:cubicBezTo>
                  <a:pt x="1734156" y="267008"/>
                  <a:pt x="1734034" y="268716"/>
                  <a:pt x="1733973" y="270362"/>
                </a:cubicBezTo>
                <a:cubicBezTo>
                  <a:pt x="1719885" y="539688"/>
                  <a:pt x="1550885" y="533650"/>
                  <a:pt x="1496361" y="533650"/>
                </a:cubicBezTo>
                <a:cubicBezTo>
                  <a:pt x="1441838" y="533650"/>
                  <a:pt x="1453669" y="631232"/>
                  <a:pt x="1453669" y="631232"/>
                </a:cubicBezTo>
                <a:cubicBezTo>
                  <a:pt x="1453669" y="631232"/>
                  <a:pt x="1459768" y="869087"/>
                  <a:pt x="1453669" y="923977"/>
                </a:cubicBezTo>
                <a:cubicBezTo>
                  <a:pt x="1447571" y="978867"/>
                  <a:pt x="1368285" y="984965"/>
                  <a:pt x="1368285" y="984965"/>
                </a:cubicBezTo>
                <a:lnTo>
                  <a:pt x="496149" y="984965"/>
                </a:lnTo>
                <a:cubicBezTo>
                  <a:pt x="386370" y="984965"/>
                  <a:pt x="374172" y="954471"/>
                  <a:pt x="374172" y="954471"/>
                </a:cubicBezTo>
                <a:lnTo>
                  <a:pt x="93625" y="954471"/>
                </a:lnTo>
                <a:cubicBezTo>
                  <a:pt x="-22254" y="954471"/>
                  <a:pt x="2142" y="1149635"/>
                  <a:pt x="2142" y="1149635"/>
                </a:cubicBezTo>
                <a:lnTo>
                  <a:pt x="2142" y="2165094"/>
                </a:lnTo>
                <a:lnTo>
                  <a:pt x="1297966" y="2165094"/>
                </a:lnTo>
                <a:cubicBezTo>
                  <a:pt x="1299795" y="2163021"/>
                  <a:pt x="1301686" y="2161008"/>
                  <a:pt x="1303516" y="2158995"/>
                </a:cubicBezTo>
                <a:lnTo>
                  <a:pt x="1362187" y="2158995"/>
                </a:lnTo>
                <a:lnTo>
                  <a:pt x="1364382" y="2158873"/>
                </a:lnTo>
                <a:cubicBezTo>
                  <a:pt x="1363833" y="2159422"/>
                  <a:pt x="1363345" y="2159971"/>
                  <a:pt x="1362797" y="2160520"/>
                </a:cubicBezTo>
                <a:cubicBezTo>
                  <a:pt x="1366029" y="2157288"/>
                  <a:pt x="1369261" y="2154055"/>
                  <a:pt x="1372555" y="2150884"/>
                </a:cubicBezTo>
                <a:cubicBezTo>
                  <a:pt x="1373836" y="2149664"/>
                  <a:pt x="1375055" y="2148444"/>
                  <a:pt x="1376336" y="2147286"/>
                </a:cubicBezTo>
                <a:cubicBezTo>
                  <a:pt x="1381154" y="2142651"/>
                  <a:pt x="1386094" y="2138076"/>
                  <a:pt x="1391095" y="2133624"/>
                </a:cubicBezTo>
                <a:cubicBezTo>
                  <a:pt x="1495203" y="2040799"/>
                  <a:pt x="1622364" y="1990545"/>
                  <a:pt x="1750867" y="1981702"/>
                </a:cubicBezTo>
                <a:lnTo>
                  <a:pt x="1758552" y="1979140"/>
                </a:lnTo>
                <a:cubicBezTo>
                  <a:pt x="2290249" y="1979140"/>
                  <a:pt x="2722964" y="1550573"/>
                  <a:pt x="2737052" y="1016496"/>
                </a:cubicBezTo>
                <a:cubicBezTo>
                  <a:pt x="2737296" y="1007592"/>
                  <a:pt x="2737418" y="998627"/>
                  <a:pt x="2737418" y="989600"/>
                </a:cubicBezTo>
                <a:cubicBezTo>
                  <a:pt x="2737418" y="443082"/>
                  <a:pt x="2299154" y="61"/>
                  <a:pt x="1758552" y="6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1730" y="5541269"/>
            <a:ext cx="807864" cy="17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" descr="Apache HBase – Apache HBase™ Ho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9273" y="5182171"/>
            <a:ext cx="750127" cy="1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2756" y="5123009"/>
            <a:ext cx="281980" cy="28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72259" y="5807205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" descr="MQTT to Cassandra in Real-Tim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0677" y="5461840"/>
            <a:ext cx="459927" cy="344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2"/>
          <p:cNvCxnSpPr/>
          <p:nvPr/>
        </p:nvCxnSpPr>
        <p:spPr>
          <a:xfrm rot="10800000">
            <a:off x="1041982" y="2511505"/>
            <a:ext cx="1280100" cy="508500"/>
          </a:xfrm>
          <a:prstGeom prst="bentConnector3">
            <a:avLst>
              <a:gd name="adj1" fmla="val 18574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20" name="Google Shape;520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2406" y="3233861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6011" y="4240221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" descr="Brand Assets - Prefec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19613" y="3329943"/>
            <a:ext cx="581819" cy="14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" descr="Kubeflow logo? · Issue #187 · kubeflow/kubeflow · GitHub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55532" y="3626624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" descr="GitHub - Netflix/metaflow: Build and manage real-life data science projects  with ease!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07035" y="3588665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" descr="Managed MLflow – Databrick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92813" y="3730292"/>
            <a:ext cx="558784" cy="21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" descr="Text&#10;&#10;Description automatically generated with medium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67616" y="4183880"/>
            <a:ext cx="607423" cy="302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2"/>
          <p:cNvCxnSpPr/>
          <p:nvPr/>
        </p:nvCxnSpPr>
        <p:spPr>
          <a:xfrm rot="10800000">
            <a:off x="279845" y="3251209"/>
            <a:ext cx="3483300" cy="285300"/>
          </a:xfrm>
          <a:prstGeom prst="bentConnector3">
            <a:avLst>
              <a:gd name="adj1" fmla="val 50001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28" name="Google Shape;528;p2"/>
          <p:cNvSpPr/>
          <p:nvPr/>
        </p:nvSpPr>
        <p:spPr>
          <a:xfrm>
            <a:off x="3747492" y="3502786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 txBox="1"/>
          <p:nvPr/>
        </p:nvSpPr>
        <p:spPr>
          <a:xfrm>
            <a:off x="248437" y="2899412"/>
            <a:ext cx="16890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Orchestartion</a:t>
            </a:r>
            <a:endParaRPr sz="1600" b="1" i="0" u="none" strike="noStrike" cap="none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2574555" y="4389082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2"/>
          <p:cNvCxnSpPr/>
          <p:nvPr/>
        </p:nvCxnSpPr>
        <p:spPr>
          <a:xfrm flipH="1">
            <a:off x="1004072" y="4626662"/>
            <a:ext cx="2549700" cy="888000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32" name="Google Shape;532;p2"/>
          <p:cNvSpPr/>
          <p:nvPr/>
        </p:nvSpPr>
        <p:spPr>
          <a:xfrm>
            <a:off x="3538118" y="4592942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 txBox="1"/>
          <p:nvPr/>
        </p:nvSpPr>
        <p:spPr>
          <a:xfrm>
            <a:off x="1013064" y="5165068"/>
            <a:ext cx="16028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/>
          </a:p>
        </p:txBody>
      </p:sp>
      <p:cxnSp>
        <p:nvCxnSpPr>
          <p:cNvPr id="534" name="Google Shape;534;p2"/>
          <p:cNvCxnSpPr/>
          <p:nvPr/>
        </p:nvCxnSpPr>
        <p:spPr>
          <a:xfrm flipH="1">
            <a:off x="1918952" y="5688304"/>
            <a:ext cx="902100" cy="8154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35" name="Google Shape;535;p2"/>
          <p:cNvSpPr txBox="1"/>
          <p:nvPr/>
        </p:nvSpPr>
        <p:spPr>
          <a:xfrm>
            <a:off x="1075199" y="6182628"/>
            <a:ext cx="15865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/>
          </a:p>
        </p:txBody>
      </p:sp>
      <p:cxnSp>
        <p:nvCxnSpPr>
          <p:cNvPr id="536" name="Google Shape;536;p2"/>
          <p:cNvCxnSpPr/>
          <p:nvPr/>
        </p:nvCxnSpPr>
        <p:spPr>
          <a:xfrm flipH="1">
            <a:off x="3044308" y="5970654"/>
            <a:ext cx="754800" cy="559500"/>
          </a:xfrm>
          <a:prstGeom prst="bentConnector3">
            <a:avLst>
              <a:gd name="adj1" fmla="val 474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37" name="Google Shape;537;p2"/>
          <p:cNvSpPr/>
          <p:nvPr/>
        </p:nvSpPr>
        <p:spPr>
          <a:xfrm>
            <a:off x="3735332" y="5910768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 txBox="1"/>
          <p:nvPr/>
        </p:nvSpPr>
        <p:spPr>
          <a:xfrm>
            <a:off x="3036045" y="6236583"/>
            <a:ext cx="8860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NOSQL</a:t>
            </a:r>
            <a:endParaRPr/>
          </a:p>
        </p:txBody>
      </p:sp>
      <p:cxnSp>
        <p:nvCxnSpPr>
          <p:cNvPr id="539" name="Google Shape;539;p2"/>
          <p:cNvCxnSpPr/>
          <p:nvPr/>
        </p:nvCxnSpPr>
        <p:spPr>
          <a:xfrm flipH="1">
            <a:off x="5160096" y="6026071"/>
            <a:ext cx="1188600" cy="457200"/>
          </a:xfrm>
          <a:prstGeom prst="bentConnector3">
            <a:avLst>
              <a:gd name="adj1" fmla="val -818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0" name="Google Shape;540;p2"/>
          <p:cNvSpPr txBox="1"/>
          <p:nvPr/>
        </p:nvSpPr>
        <p:spPr>
          <a:xfrm>
            <a:off x="5073396" y="6167147"/>
            <a:ext cx="14039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Big 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endParaRPr/>
          </a:p>
        </p:txBody>
      </p:sp>
      <p:sp>
        <p:nvSpPr>
          <p:cNvPr id="541" name="Google Shape;541;p2"/>
          <p:cNvSpPr/>
          <p:nvPr/>
        </p:nvSpPr>
        <p:spPr>
          <a:xfrm>
            <a:off x="2266284" y="2970761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2"/>
          <p:cNvCxnSpPr>
            <a:cxnSpLocks/>
          </p:cNvCxnSpPr>
          <p:nvPr/>
        </p:nvCxnSpPr>
        <p:spPr>
          <a:xfrm rot="16200000" flipH="1">
            <a:off x="3904155" y="1719313"/>
            <a:ext cx="521998" cy="45138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3" name="Google Shape;543;p2"/>
          <p:cNvSpPr/>
          <p:nvPr/>
        </p:nvSpPr>
        <p:spPr>
          <a:xfrm>
            <a:off x="7764891" y="58560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 txBox="1"/>
          <p:nvPr/>
        </p:nvSpPr>
        <p:spPr>
          <a:xfrm>
            <a:off x="2064512" y="1691642"/>
            <a:ext cx="23783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dirty="0"/>
          </a:p>
        </p:txBody>
      </p:sp>
      <p:cxnSp>
        <p:nvCxnSpPr>
          <p:cNvPr id="545" name="Google Shape;545;p2"/>
          <p:cNvCxnSpPr/>
          <p:nvPr/>
        </p:nvCxnSpPr>
        <p:spPr>
          <a:xfrm flipH="1">
            <a:off x="8056709" y="2564706"/>
            <a:ext cx="1550700" cy="273600"/>
          </a:xfrm>
          <a:prstGeom prst="bentConnector3">
            <a:avLst>
              <a:gd name="adj1" fmla="val 65292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6" name="Google Shape;546;p2"/>
          <p:cNvSpPr txBox="1"/>
          <p:nvPr/>
        </p:nvSpPr>
        <p:spPr>
          <a:xfrm>
            <a:off x="8558932" y="2261688"/>
            <a:ext cx="14246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endParaRPr sz="1600" b="1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2447994" y="4717230"/>
            <a:ext cx="1239916" cy="1344797"/>
          </a:xfrm>
          <a:custGeom>
            <a:avLst/>
            <a:gdLst/>
            <a:ahLst/>
            <a:cxnLst/>
            <a:rect l="l" t="t" r="r" b="b"/>
            <a:pathLst>
              <a:path w="1239916" h="1344797" extrusionOk="0">
                <a:moveTo>
                  <a:pt x="1182202" y="5062"/>
                </a:moveTo>
                <a:cubicBezTo>
                  <a:pt x="1174640" y="3110"/>
                  <a:pt x="1166101" y="1708"/>
                  <a:pt x="1156465" y="1098"/>
                </a:cubicBezTo>
                <a:lnTo>
                  <a:pt x="165157" y="1098"/>
                </a:lnTo>
                <a:lnTo>
                  <a:pt x="162169" y="0"/>
                </a:lnTo>
                <a:cubicBezTo>
                  <a:pt x="162413" y="1647"/>
                  <a:pt x="162535" y="3293"/>
                  <a:pt x="162778" y="4940"/>
                </a:cubicBezTo>
                <a:lnTo>
                  <a:pt x="161864" y="4940"/>
                </a:lnTo>
                <a:cubicBezTo>
                  <a:pt x="163205" y="12747"/>
                  <a:pt x="164425" y="20614"/>
                  <a:pt x="165462" y="28482"/>
                </a:cubicBezTo>
                <a:cubicBezTo>
                  <a:pt x="167292" y="48242"/>
                  <a:pt x="168328" y="68185"/>
                  <a:pt x="168328" y="88433"/>
                </a:cubicBezTo>
                <a:cubicBezTo>
                  <a:pt x="168328" y="108682"/>
                  <a:pt x="167414" y="127161"/>
                  <a:pt x="165645" y="146190"/>
                </a:cubicBezTo>
                <a:cubicBezTo>
                  <a:pt x="157351" y="238038"/>
                  <a:pt x="129418" y="324276"/>
                  <a:pt x="86116" y="400573"/>
                </a:cubicBezTo>
                <a:lnTo>
                  <a:pt x="85262" y="400695"/>
                </a:lnTo>
                <a:cubicBezTo>
                  <a:pt x="31043" y="494007"/>
                  <a:pt x="0" y="602445"/>
                  <a:pt x="0" y="718079"/>
                </a:cubicBezTo>
                <a:cubicBezTo>
                  <a:pt x="0" y="747903"/>
                  <a:pt x="2135" y="777238"/>
                  <a:pt x="6099" y="805903"/>
                </a:cubicBezTo>
                <a:lnTo>
                  <a:pt x="6099" y="691366"/>
                </a:lnTo>
                <a:lnTo>
                  <a:pt x="7136" y="691366"/>
                </a:lnTo>
                <a:cubicBezTo>
                  <a:pt x="6526" y="702771"/>
                  <a:pt x="6099" y="714237"/>
                  <a:pt x="6099" y="725764"/>
                </a:cubicBezTo>
                <a:cubicBezTo>
                  <a:pt x="6099" y="1067666"/>
                  <a:pt x="283231" y="1344798"/>
                  <a:pt x="625133" y="1344798"/>
                </a:cubicBezTo>
                <a:lnTo>
                  <a:pt x="1088646" y="1344798"/>
                </a:lnTo>
                <a:lnTo>
                  <a:pt x="1088646" y="582075"/>
                </a:lnTo>
                <a:cubicBezTo>
                  <a:pt x="1092427" y="455219"/>
                  <a:pt x="1158539" y="457170"/>
                  <a:pt x="1158539" y="457170"/>
                </a:cubicBezTo>
                <a:cubicBezTo>
                  <a:pt x="1232213" y="457170"/>
                  <a:pt x="1221113" y="352758"/>
                  <a:pt x="1221113" y="352758"/>
                </a:cubicBezTo>
                <a:lnTo>
                  <a:pt x="1221113" y="296709"/>
                </a:lnTo>
                <a:lnTo>
                  <a:pt x="1238617" y="296709"/>
                </a:lnTo>
                <a:lnTo>
                  <a:pt x="1238739" y="280791"/>
                </a:lnTo>
                <a:lnTo>
                  <a:pt x="1238739" y="94532"/>
                </a:lnTo>
                <a:cubicBezTo>
                  <a:pt x="1238739" y="94532"/>
                  <a:pt x="1253010" y="23298"/>
                  <a:pt x="1182202" y="49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35026" y="4744302"/>
            <a:ext cx="665396" cy="22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411044" y="5585897"/>
            <a:ext cx="1134316" cy="1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" descr="Impala ODBC and JDBC Drivers - Simba - insightsoftwar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622333" y="4951289"/>
            <a:ext cx="1225897" cy="64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"/>
          <p:cNvPicPr preferRelativeResize="0"/>
          <p:nvPr/>
        </p:nvPicPr>
        <p:blipFill rotWithShape="1"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058784" y="5088956"/>
            <a:ext cx="807499" cy="3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"/>
          <p:cNvSpPr txBox="1"/>
          <p:nvPr/>
        </p:nvSpPr>
        <p:spPr>
          <a:xfrm>
            <a:off x="8632590" y="6457121"/>
            <a:ext cx="6872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dirty="0"/>
          </a:p>
        </p:txBody>
      </p:sp>
      <p:pic>
        <p:nvPicPr>
          <p:cNvPr id="553" name="Google Shape;553;p2"/>
          <p:cNvPicPr preferRelativeResize="0"/>
          <p:nvPr/>
        </p:nvPicPr>
        <p:blipFill rotWithShape="1"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370013" y="4557652"/>
            <a:ext cx="545959" cy="37831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"/>
          <p:cNvSpPr/>
          <p:nvPr/>
        </p:nvSpPr>
        <p:spPr>
          <a:xfrm>
            <a:off x="1087237" y="4000614"/>
            <a:ext cx="1544962" cy="874576"/>
          </a:xfrm>
          <a:custGeom>
            <a:avLst/>
            <a:gdLst/>
            <a:ahLst/>
            <a:cxnLst/>
            <a:rect l="l" t="t" r="r" b="b"/>
            <a:pathLst>
              <a:path w="1544962" h="874576" extrusionOk="0">
                <a:moveTo>
                  <a:pt x="1542096" y="756929"/>
                </a:moveTo>
                <a:cubicBezTo>
                  <a:pt x="1541059" y="749001"/>
                  <a:pt x="1539839" y="741194"/>
                  <a:pt x="1538497" y="733388"/>
                </a:cubicBezTo>
                <a:lnTo>
                  <a:pt x="1532886" y="733388"/>
                </a:lnTo>
                <a:cubicBezTo>
                  <a:pt x="1489707" y="477724"/>
                  <a:pt x="1289847" y="275363"/>
                  <a:pt x="1035464" y="228463"/>
                </a:cubicBezTo>
                <a:cubicBezTo>
                  <a:pt x="1033451" y="228097"/>
                  <a:pt x="1031439" y="227792"/>
                  <a:pt x="1029365" y="227426"/>
                </a:cubicBezTo>
                <a:cubicBezTo>
                  <a:pt x="1026437" y="226938"/>
                  <a:pt x="1023510" y="226512"/>
                  <a:pt x="1020644" y="226024"/>
                </a:cubicBezTo>
                <a:cubicBezTo>
                  <a:pt x="990515" y="221511"/>
                  <a:pt x="959716" y="219193"/>
                  <a:pt x="928368" y="219193"/>
                </a:cubicBezTo>
                <a:lnTo>
                  <a:pt x="273168" y="219193"/>
                </a:lnTo>
                <a:cubicBezTo>
                  <a:pt x="225841" y="219193"/>
                  <a:pt x="181380" y="207178"/>
                  <a:pt x="142591" y="186015"/>
                </a:cubicBezTo>
                <a:cubicBezTo>
                  <a:pt x="70930" y="148263"/>
                  <a:pt x="17138" y="80566"/>
                  <a:pt x="0" y="0"/>
                </a:cubicBezTo>
                <a:lnTo>
                  <a:pt x="0" y="61903"/>
                </a:lnTo>
                <a:cubicBezTo>
                  <a:pt x="0" y="212789"/>
                  <a:pt x="122282" y="335071"/>
                  <a:pt x="273168" y="335071"/>
                </a:cubicBezTo>
                <a:lnTo>
                  <a:pt x="928368" y="335071"/>
                </a:lnTo>
                <a:cubicBezTo>
                  <a:pt x="1243313" y="335071"/>
                  <a:pt x="1503307" y="570304"/>
                  <a:pt x="1542279" y="874576"/>
                </a:cubicBezTo>
                <a:cubicBezTo>
                  <a:pt x="1543986" y="855548"/>
                  <a:pt x="1544962" y="836275"/>
                  <a:pt x="1544962" y="816820"/>
                </a:cubicBezTo>
                <a:cubicBezTo>
                  <a:pt x="1544962" y="797364"/>
                  <a:pt x="1543925" y="776628"/>
                  <a:pt x="1542096" y="756868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1081363" y="3608885"/>
            <a:ext cx="2618406" cy="1125056"/>
          </a:xfrm>
          <a:custGeom>
            <a:avLst/>
            <a:gdLst/>
            <a:ahLst/>
            <a:cxnLst/>
            <a:rect l="l" t="t" r="r" b="b"/>
            <a:pathLst>
              <a:path w="2618406" h="1125056" extrusionOk="0">
                <a:moveTo>
                  <a:pt x="2532142" y="4940"/>
                </a:moveTo>
                <a:cubicBezTo>
                  <a:pt x="2522933" y="2744"/>
                  <a:pt x="2512870" y="1220"/>
                  <a:pt x="2501648" y="488"/>
                </a:cubicBezTo>
                <a:cubicBezTo>
                  <a:pt x="2496830" y="183"/>
                  <a:pt x="2491890" y="0"/>
                  <a:pt x="2486645" y="0"/>
                </a:cubicBezTo>
                <a:lnTo>
                  <a:pt x="1786069" y="0"/>
                </a:lnTo>
                <a:cubicBezTo>
                  <a:pt x="1783874" y="3720"/>
                  <a:pt x="1781556" y="7258"/>
                  <a:pt x="1778995" y="10734"/>
                </a:cubicBezTo>
                <a:lnTo>
                  <a:pt x="1776860" y="10734"/>
                </a:lnTo>
                <a:lnTo>
                  <a:pt x="1777104" y="10429"/>
                </a:lnTo>
                <a:cubicBezTo>
                  <a:pt x="1779665" y="7136"/>
                  <a:pt x="1782044" y="3598"/>
                  <a:pt x="1784240" y="61"/>
                </a:cubicBezTo>
                <a:lnTo>
                  <a:pt x="1781922" y="61"/>
                </a:lnTo>
                <a:lnTo>
                  <a:pt x="1769724" y="16345"/>
                </a:lnTo>
                <a:cubicBezTo>
                  <a:pt x="1759722" y="25920"/>
                  <a:pt x="1745146" y="40313"/>
                  <a:pt x="1733131" y="46839"/>
                </a:cubicBezTo>
                <a:cubicBezTo>
                  <a:pt x="1721117" y="53365"/>
                  <a:pt x="1703918" y="55866"/>
                  <a:pt x="1690439" y="59037"/>
                </a:cubicBezTo>
                <a:lnTo>
                  <a:pt x="1672143" y="61172"/>
                </a:lnTo>
                <a:lnTo>
                  <a:pt x="1635793" y="61050"/>
                </a:lnTo>
                <a:lnTo>
                  <a:pt x="273187" y="61050"/>
                </a:lnTo>
                <a:cubicBezTo>
                  <a:pt x="123338" y="60989"/>
                  <a:pt x="1666" y="184185"/>
                  <a:pt x="19" y="333669"/>
                </a:cubicBezTo>
                <a:cubicBezTo>
                  <a:pt x="-225" y="353551"/>
                  <a:pt x="1849" y="373006"/>
                  <a:pt x="5813" y="391730"/>
                </a:cubicBezTo>
                <a:lnTo>
                  <a:pt x="5813" y="345500"/>
                </a:lnTo>
                <a:cubicBezTo>
                  <a:pt x="5874" y="346049"/>
                  <a:pt x="5996" y="346598"/>
                  <a:pt x="6057" y="347147"/>
                </a:cubicBezTo>
                <a:cubicBezTo>
                  <a:pt x="9412" y="446741"/>
                  <a:pt x="66009" y="532796"/>
                  <a:pt x="148404" y="577684"/>
                </a:cubicBezTo>
                <a:cubicBezTo>
                  <a:pt x="187315" y="598176"/>
                  <a:pt x="231471" y="609825"/>
                  <a:pt x="277944" y="609825"/>
                </a:cubicBezTo>
                <a:lnTo>
                  <a:pt x="928387" y="609825"/>
                </a:lnTo>
                <a:cubicBezTo>
                  <a:pt x="961809" y="609825"/>
                  <a:pt x="994560" y="612630"/>
                  <a:pt x="1026518" y="617692"/>
                </a:cubicBezTo>
                <a:cubicBezTo>
                  <a:pt x="1029445" y="618119"/>
                  <a:pt x="1032373" y="618607"/>
                  <a:pt x="1035239" y="619095"/>
                </a:cubicBezTo>
                <a:cubicBezTo>
                  <a:pt x="1037252" y="619461"/>
                  <a:pt x="1039325" y="619705"/>
                  <a:pt x="1041338" y="620132"/>
                </a:cubicBezTo>
                <a:cubicBezTo>
                  <a:pt x="1295660" y="667032"/>
                  <a:pt x="1495520" y="869392"/>
                  <a:pt x="1538761" y="1124995"/>
                </a:cubicBezTo>
                <a:lnTo>
                  <a:pt x="1544372" y="1124995"/>
                </a:lnTo>
                <a:cubicBezTo>
                  <a:pt x="1544372" y="1124995"/>
                  <a:pt x="1545286" y="1125056"/>
                  <a:pt x="1545286" y="1125056"/>
                </a:cubicBezTo>
                <a:cubicBezTo>
                  <a:pt x="1545043" y="1123409"/>
                  <a:pt x="1544921" y="1121763"/>
                  <a:pt x="1544677" y="1120116"/>
                </a:cubicBezTo>
                <a:lnTo>
                  <a:pt x="1547665" y="1121214"/>
                </a:lnTo>
                <a:lnTo>
                  <a:pt x="2282028" y="1121214"/>
                </a:lnTo>
                <a:lnTo>
                  <a:pt x="2282028" y="498033"/>
                </a:lnTo>
                <a:cubicBezTo>
                  <a:pt x="2275930" y="351660"/>
                  <a:pt x="2416203" y="369957"/>
                  <a:pt x="2416203" y="369957"/>
                </a:cubicBezTo>
                <a:lnTo>
                  <a:pt x="2617709" y="369957"/>
                </a:lnTo>
                <a:lnTo>
                  <a:pt x="2617709" y="131064"/>
                </a:lnTo>
                <a:cubicBezTo>
                  <a:pt x="2617709" y="131064"/>
                  <a:pt x="2631920" y="28665"/>
                  <a:pt x="2532081" y="487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2"/>
          <p:cNvCxnSpPr/>
          <p:nvPr/>
        </p:nvCxnSpPr>
        <p:spPr>
          <a:xfrm flipH="1">
            <a:off x="962684" y="4434643"/>
            <a:ext cx="1643400" cy="3750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58" name="Google Shape;558;p2"/>
          <p:cNvSpPr txBox="1"/>
          <p:nvPr/>
        </p:nvSpPr>
        <p:spPr>
          <a:xfrm>
            <a:off x="527340" y="4481898"/>
            <a:ext cx="13922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dirty="0"/>
          </a:p>
        </p:txBody>
      </p:sp>
      <p:cxnSp>
        <p:nvCxnSpPr>
          <p:cNvPr id="559" name="Google Shape;559;p2"/>
          <p:cNvCxnSpPr/>
          <p:nvPr/>
        </p:nvCxnSpPr>
        <p:spPr>
          <a:xfrm flipH="1">
            <a:off x="7392704" y="3882748"/>
            <a:ext cx="1889100" cy="600"/>
          </a:xfrm>
          <a:prstGeom prst="bentConnector3">
            <a:avLst>
              <a:gd name="adj1" fmla="val 49996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60" name="Google Shape;560;p2"/>
          <p:cNvSpPr txBox="1"/>
          <p:nvPr/>
        </p:nvSpPr>
        <p:spPr>
          <a:xfrm>
            <a:off x="8228565" y="3551507"/>
            <a:ext cx="16890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/>
          </a:p>
        </p:txBody>
      </p:sp>
      <p:sp>
        <p:nvSpPr>
          <p:cNvPr id="561" name="Google Shape;561;p2"/>
          <p:cNvSpPr/>
          <p:nvPr/>
        </p:nvSpPr>
        <p:spPr>
          <a:xfrm>
            <a:off x="6513195" y="5567173"/>
            <a:ext cx="2395161" cy="1006223"/>
          </a:xfrm>
          <a:custGeom>
            <a:avLst/>
            <a:gdLst/>
            <a:ahLst/>
            <a:cxnLst/>
            <a:rect l="l" t="t" r="r" b="b"/>
            <a:pathLst>
              <a:path w="2140698" h="988014" extrusionOk="0">
                <a:moveTo>
                  <a:pt x="0" y="0"/>
                </a:moveTo>
                <a:lnTo>
                  <a:pt x="0" y="420821"/>
                </a:lnTo>
                <a:cubicBezTo>
                  <a:pt x="0" y="506205"/>
                  <a:pt x="79285" y="506205"/>
                  <a:pt x="79285" y="506205"/>
                </a:cubicBezTo>
                <a:lnTo>
                  <a:pt x="554996" y="506205"/>
                </a:lnTo>
                <a:cubicBezTo>
                  <a:pt x="737962" y="512304"/>
                  <a:pt x="725764" y="676973"/>
                  <a:pt x="725764" y="676973"/>
                </a:cubicBezTo>
                <a:lnTo>
                  <a:pt x="725764" y="811148"/>
                </a:lnTo>
                <a:cubicBezTo>
                  <a:pt x="725764" y="908730"/>
                  <a:pt x="774555" y="957521"/>
                  <a:pt x="774555" y="957521"/>
                </a:cubicBezTo>
                <a:cubicBezTo>
                  <a:pt x="774555" y="957521"/>
                  <a:pt x="786752" y="988015"/>
                  <a:pt x="896532" y="988015"/>
                </a:cubicBezTo>
                <a:lnTo>
                  <a:pt x="1768668" y="988015"/>
                </a:lnTo>
                <a:cubicBezTo>
                  <a:pt x="1768668" y="988015"/>
                  <a:pt x="1847953" y="981916"/>
                  <a:pt x="1854052" y="927026"/>
                </a:cubicBezTo>
                <a:cubicBezTo>
                  <a:pt x="1860151" y="872137"/>
                  <a:pt x="1854052" y="634281"/>
                  <a:pt x="1854052" y="634281"/>
                </a:cubicBezTo>
                <a:cubicBezTo>
                  <a:pt x="1854052" y="634281"/>
                  <a:pt x="1841854" y="536699"/>
                  <a:pt x="1896744" y="536699"/>
                </a:cubicBezTo>
                <a:cubicBezTo>
                  <a:pt x="1951634" y="536699"/>
                  <a:pt x="2120267" y="542737"/>
                  <a:pt x="2134356" y="273412"/>
                </a:cubicBezTo>
                <a:cubicBezTo>
                  <a:pt x="2134417" y="271704"/>
                  <a:pt x="2134539" y="270057"/>
                  <a:pt x="2134600" y="268350"/>
                </a:cubicBezTo>
                <a:lnTo>
                  <a:pt x="2134600" y="3049"/>
                </a:lnTo>
                <a:cubicBezTo>
                  <a:pt x="2134600" y="3049"/>
                  <a:pt x="2134782" y="3049"/>
                  <a:pt x="2134782" y="3049"/>
                </a:cubicBezTo>
                <a:cubicBezTo>
                  <a:pt x="2135332" y="3049"/>
                  <a:pt x="2137954" y="2988"/>
                  <a:pt x="2140699" y="3049"/>
                </a:cubicBezTo>
                <a:lnTo>
                  <a:pt x="2140699" y="61"/>
                </a:lnTo>
                <a:lnTo>
                  <a:pt x="0" y="6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87106" y="2587929"/>
            <a:ext cx="429199" cy="220067"/>
          </a:xfrm>
          <a:prstGeom prst="rect">
            <a:avLst/>
          </a:prstGeom>
          <a:noFill/>
          <a:ln w="9525" cap="flat" cmpd="sng">
            <a:solidFill>
              <a:srgbClr val="1F9CD8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63" name="Google Shape;563;p2"/>
          <p:cNvGrpSpPr/>
          <p:nvPr/>
        </p:nvGrpSpPr>
        <p:grpSpPr>
          <a:xfrm>
            <a:off x="3647923" y="2782746"/>
            <a:ext cx="862349" cy="407274"/>
            <a:chOff x="10851588" y="1391836"/>
            <a:chExt cx="862349" cy="407274"/>
          </a:xfrm>
        </p:grpSpPr>
        <p:pic>
          <p:nvPicPr>
            <p:cNvPr id="564" name="Google Shape;564;p2"/>
            <p:cNvPicPr preferRelativeResize="0"/>
            <p:nvPr/>
          </p:nvPicPr>
          <p:blipFill rotWithShape="1">
            <a:blip r:embed="rId21">
              <a:alphaModFix/>
            </a:blip>
            <a:srcRect l="38746"/>
            <a:stretch/>
          </p:blipFill>
          <p:spPr>
            <a:xfrm>
              <a:off x="11214992" y="1391836"/>
              <a:ext cx="498945" cy="407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2"/>
            <p:cNvPicPr preferRelativeResize="0"/>
            <p:nvPr/>
          </p:nvPicPr>
          <p:blipFill rotWithShape="1">
            <a:blip r:embed="rId22">
              <a:alphaModFix/>
            </a:blip>
            <a:srcRect l="37971" t="16442" r="39448" b="38183"/>
            <a:stretch/>
          </p:blipFill>
          <p:spPr>
            <a:xfrm>
              <a:off x="10851588" y="1445004"/>
              <a:ext cx="336470" cy="3009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6" name="Google Shape;566;p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41638" y="2631995"/>
            <a:ext cx="473675" cy="1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761438" y="2689050"/>
            <a:ext cx="822960" cy="154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2"/>
          <p:cNvGrpSpPr/>
          <p:nvPr/>
        </p:nvGrpSpPr>
        <p:grpSpPr>
          <a:xfrm>
            <a:off x="4899383" y="3046007"/>
            <a:ext cx="955141" cy="433143"/>
            <a:chOff x="9943178" y="868422"/>
            <a:chExt cx="1620953" cy="992778"/>
          </a:xfrm>
        </p:grpSpPr>
        <p:pic>
          <p:nvPicPr>
            <p:cNvPr id="569" name="Google Shape;569;p2"/>
            <p:cNvPicPr preferRelativeResize="0"/>
            <p:nvPr/>
          </p:nvPicPr>
          <p:blipFill rotWithShape="1">
            <a:blip r:embed="rId25">
              <a:alphaModFix/>
            </a:blip>
            <a:srcRect b="29444"/>
            <a:stretch/>
          </p:blipFill>
          <p:spPr>
            <a:xfrm>
              <a:off x="9943178" y="868422"/>
              <a:ext cx="464212" cy="27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2"/>
            <p:cNvSpPr txBox="1"/>
            <p:nvPr/>
          </p:nvSpPr>
          <p:spPr>
            <a:xfrm>
              <a:off x="10167500" y="944229"/>
              <a:ext cx="1396631" cy="916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Aharoni"/>
                  <a:ea typeface="Aharoni"/>
                  <a:cs typeface="Aharoni"/>
                  <a:sym typeface="Aharoni"/>
                </a:rPr>
                <a:t>Data Robot</a:t>
              </a:r>
              <a:endParaRPr dirty="0"/>
            </a:p>
          </p:txBody>
        </p:sp>
      </p:grpSp>
      <p:grpSp>
        <p:nvGrpSpPr>
          <p:cNvPr id="571" name="Google Shape;571;p2"/>
          <p:cNvGrpSpPr/>
          <p:nvPr/>
        </p:nvGrpSpPr>
        <p:grpSpPr>
          <a:xfrm>
            <a:off x="3978475" y="2321938"/>
            <a:ext cx="1070291" cy="271039"/>
            <a:chOff x="6739435" y="1743135"/>
            <a:chExt cx="1105983" cy="309850"/>
          </a:xfrm>
        </p:grpSpPr>
        <p:pic>
          <p:nvPicPr>
            <p:cNvPr id="572" name="Google Shape;572;p2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739435" y="1743135"/>
              <a:ext cx="234814" cy="2616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2"/>
            <p:cNvSpPr txBox="1"/>
            <p:nvPr/>
          </p:nvSpPr>
          <p:spPr>
            <a:xfrm>
              <a:off x="6956664" y="1753959"/>
              <a:ext cx="888754" cy="299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VertexAI</a:t>
              </a:r>
              <a:endParaRPr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2"/>
          <p:cNvGrpSpPr/>
          <p:nvPr/>
        </p:nvGrpSpPr>
        <p:grpSpPr>
          <a:xfrm>
            <a:off x="977988" y="2156973"/>
            <a:ext cx="3030955" cy="1434085"/>
            <a:chOff x="977988" y="2156973"/>
            <a:chExt cx="3030955" cy="143408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75" name="Google Shape;575;p2"/>
            <p:cNvSpPr/>
            <p:nvPr/>
          </p:nvSpPr>
          <p:spPr>
            <a:xfrm>
              <a:off x="2124755" y="2806641"/>
              <a:ext cx="743999" cy="782117"/>
            </a:xfrm>
            <a:custGeom>
              <a:avLst/>
              <a:gdLst/>
              <a:ahLst/>
              <a:cxnLst/>
              <a:rect l="l" t="t" r="r" b="b"/>
              <a:pathLst>
                <a:path w="743999" h="782117" extrusionOk="0">
                  <a:moveTo>
                    <a:pt x="622083" y="601896"/>
                  </a:moveTo>
                  <a:lnTo>
                    <a:pt x="619034" y="602384"/>
                  </a:lnTo>
                  <a:cubicBezTo>
                    <a:pt x="282865" y="602384"/>
                    <a:pt x="9331" y="334461"/>
                    <a:pt x="244" y="488"/>
                  </a:cubicBezTo>
                  <a:cubicBezTo>
                    <a:pt x="183" y="305"/>
                    <a:pt x="61" y="122"/>
                    <a:pt x="0" y="0"/>
                  </a:cubicBezTo>
                  <a:lnTo>
                    <a:pt x="0" y="99289"/>
                  </a:lnTo>
                  <a:cubicBezTo>
                    <a:pt x="0" y="441191"/>
                    <a:pt x="274083" y="718323"/>
                    <a:pt x="615984" y="718323"/>
                  </a:cubicBezTo>
                  <a:lnTo>
                    <a:pt x="618790" y="717835"/>
                  </a:lnTo>
                  <a:cubicBezTo>
                    <a:pt x="663799" y="717835"/>
                    <a:pt x="707467" y="746256"/>
                    <a:pt x="729789" y="782117"/>
                  </a:cubicBezTo>
                  <a:cubicBezTo>
                    <a:pt x="738633" y="765224"/>
                    <a:pt x="743695" y="746073"/>
                    <a:pt x="744000" y="725764"/>
                  </a:cubicBezTo>
                  <a:cubicBezTo>
                    <a:pt x="743268" y="657213"/>
                    <a:pt x="690818" y="601896"/>
                    <a:pt x="622083" y="6018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p2"/>
            <p:cNvGrpSpPr/>
            <p:nvPr/>
          </p:nvGrpSpPr>
          <p:grpSpPr>
            <a:xfrm>
              <a:off x="977988" y="2156973"/>
              <a:ext cx="3030955" cy="1434085"/>
              <a:chOff x="981395" y="2167908"/>
              <a:chExt cx="3030955" cy="1434085"/>
            </a:xfrm>
            <a:grpFill/>
          </p:grpSpPr>
          <p:sp>
            <p:nvSpPr>
              <p:cNvPr id="577" name="Google Shape;577;p2"/>
              <p:cNvSpPr/>
              <p:nvPr/>
            </p:nvSpPr>
            <p:spPr>
              <a:xfrm>
                <a:off x="2124755" y="2167908"/>
                <a:ext cx="1887595" cy="1434085"/>
              </a:xfrm>
              <a:custGeom>
                <a:avLst/>
                <a:gdLst/>
                <a:ahLst/>
                <a:cxnLst/>
                <a:rect l="l" t="t" r="r" b="b"/>
                <a:pathLst>
                  <a:path w="1887595" h="1434085" extrusionOk="0">
                    <a:moveTo>
                      <a:pt x="619034" y="0"/>
                    </a:moveTo>
                    <a:cubicBezTo>
                      <a:pt x="277132" y="0"/>
                      <a:pt x="0" y="277132"/>
                      <a:pt x="0" y="619034"/>
                    </a:cubicBezTo>
                    <a:cubicBezTo>
                      <a:pt x="0" y="619522"/>
                      <a:pt x="0" y="620071"/>
                      <a:pt x="0" y="620559"/>
                    </a:cubicBezTo>
                    <a:cubicBezTo>
                      <a:pt x="0" y="626902"/>
                      <a:pt x="122" y="633183"/>
                      <a:pt x="366" y="639465"/>
                    </a:cubicBezTo>
                    <a:cubicBezTo>
                      <a:pt x="11161" y="971914"/>
                      <a:pt x="283963" y="1238068"/>
                      <a:pt x="619034" y="1238068"/>
                    </a:cubicBezTo>
                    <a:lnTo>
                      <a:pt x="622083" y="1237580"/>
                    </a:lnTo>
                    <a:cubicBezTo>
                      <a:pt x="691244" y="1237580"/>
                      <a:pt x="744060" y="1293690"/>
                      <a:pt x="744060" y="1362851"/>
                    </a:cubicBezTo>
                    <a:cubicBezTo>
                      <a:pt x="744060" y="1363399"/>
                      <a:pt x="744000" y="1363948"/>
                      <a:pt x="744000" y="1364497"/>
                    </a:cubicBezTo>
                    <a:cubicBezTo>
                      <a:pt x="744000" y="1364985"/>
                      <a:pt x="744060" y="1365473"/>
                      <a:pt x="744060" y="1365900"/>
                    </a:cubicBezTo>
                    <a:cubicBezTo>
                      <a:pt x="744060" y="1386148"/>
                      <a:pt x="739120" y="1405177"/>
                      <a:pt x="730643" y="1422131"/>
                    </a:cubicBezTo>
                    <a:cubicBezTo>
                      <a:pt x="729423" y="1424510"/>
                      <a:pt x="728143" y="1426889"/>
                      <a:pt x="726801" y="1429145"/>
                    </a:cubicBezTo>
                    <a:lnTo>
                      <a:pt x="1427376" y="1429145"/>
                    </a:lnTo>
                    <a:cubicBezTo>
                      <a:pt x="1432560" y="1429145"/>
                      <a:pt x="1437561" y="1429328"/>
                      <a:pt x="1442379" y="1429633"/>
                    </a:cubicBezTo>
                    <a:cubicBezTo>
                      <a:pt x="1453601" y="1430365"/>
                      <a:pt x="1463665" y="1431890"/>
                      <a:pt x="1472874" y="1434085"/>
                    </a:cubicBezTo>
                    <a:lnTo>
                      <a:pt x="1472874" y="609886"/>
                    </a:lnTo>
                    <a:cubicBezTo>
                      <a:pt x="1472874" y="609886"/>
                      <a:pt x="1454577" y="353734"/>
                      <a:pt x="1668037" y="359833"/>
                    </a:cubicBezTo>
                    <a:cubicBezTo>
                      <a:pt x="1881497" y="365931"/>
                      <a:pt x="1887596" y="292745"/>
                      <a:pt x="1887596" y="152471"/>
                    </a:cubicBezTo>
                    <a:lnTo>
                      <a:pt x="1887596" y="0"/>
                    </a:lnTo>
                    <a:cubicBezTo>
                      <a:pt x="1887596" y="0"/>
                      <a:pt x="619034" y="0"/>
                      <a:pt x="6190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"/>
              <p:cNvSpPr txBox="1"/>
              <p:nvPr/>
            </p:nvSpPr>
            <p:spPr>
              <a:xfrm>
                <a:off x="981395" y="2227059"/>
                <a:ext cx="1689036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accent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Real time</a:t>
                </a:r>
                <a:endParaRPr dirty="0"/>
              </a:p>
            </p:txBody>
          </p:sp>
          <p:pic>
            <p:nvPicPr>
              <p:cNvPr id="579" name="Google Shape;579;p2" descr="Spark Streaming (procesamiento por lotes y tiempo real) - Diego Calvo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2288998" y="2312832"/>
                <a:ext cx="718033" cy="452913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80" name="Google Shape;580;p2"/>
              <p:cNvPicPr preferRelativeResize="0"/>
              <p:nvPr/>
            </p:nvPicPr>
            <p:blipFill rotWithShape="1">
              <a:blip r:embed="rId28">
                <a:alphaModFix/>
              </a:blip>
              <a:srcRect/>
              <a:stretch/>
            </p:blipFill>
            <p:spPr>
              <a:xfrm>
                <a:off x="3317960" y="2231244"/>
                <a:ext cx="577143" cy="21065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81" name="Google Shape;581;p2"/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2364411" y="2968578"/>
                <a:ext cx="453861" cy="226931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82" name="Google Shape;582;p2"/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2954727" y="2912972"/>
                <a:ext cx="494486" cy="208782"/>
              </a:xfrm>
              <a:prstGeom prst="rect">
                <a:avLst/>
              </a:prstGeom>
              <a:grpFill/>
              <a:ln>
                <a:noFill/>
              </a:ln>
            </p:spPr>
          </p:pic>
          <p:grpSp>
            <p:nvGrpSpPr>
              <p:cNvPr id="583" name="Google Shape;583;p2"/>
              <p:cNvGrpSpPr/>
              <p:nvPr/>
            </p:nvGrpSpPr>
            <p:grpSpPr>
              <a:xfrm>
                <a:off x="2941187" y="3155470"/>
                <a:ext cx="592381" cy="290405"/>
                <a:chOff x="4402524" y="4121762"/>
                <a:chExt cx="384498" cy="188494"/>
              </a:xfrm>
              <a:grpFill/>
            </p:grpSpPr>
            <p:pic>
              <p:nvPicPr>
                <p:cNvPr id="584" name="Google Shape;584;p2"/>
                <p:cNvPicPr preferRelativeResize="0"/>
                <p:nvPr/>
              </p:nvPicPr>
              <p:blipFill rotWithShape="1">
                <a:blip r:embed="rId31">
                  <a:alphaModFix/>
                </a:blip>
                <a:srcRect r="49237"/>
                <a:stretch/>
              </p:blipFill>
              <p:spPr>
                <a:xfrm>
                  <a:off x="4402524" y="4121762"/>
                  <a:ext cx="195180" cy="18849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585" name="Google Shape;585;p2"/>
                <p:cNvPicPr preferRelativeResize="0"/>
                <p:nvPr/>
              </p:nvPicPr>
              <p:blipFill rotWithShape="1">
                <a:blip r:embed="rId32">
                  <a:alphaModFix/>
                </a:blip>
                <a:srcRect l="49237"/>
                <a:stretch/>
              </p:blipFill>
              <p:spPr>
                <a:xfrm>
                  <a:off x="4591842" y="4121762"/>
                  <a:ext cx="195180" cy="18849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grpSp>
            <p:nvGrpSpPr>
              <p:cNvPr id="586" name="Google Shape;586;p2"/>
              <p:cNvGrpSpPr/>
              <p:nvPr/>
            </p:nvGrpSpPr>
            <p:grpSpPr>
              <a:xfrm>
                <a:off x="2997855" y="2396343"/>
                <a:ext cx="481222" cy="520597"/>
                <a:chOff x="10512576" y="3055475"/>
                <a:chExt cx="481222" cy="520597"/>
              </a:xfrm>
              <a:grpFill/>
            </p:grpSpPr>
            <p:pic>
              <p:nvPicPr>
                <p:cNvPr id="587" name="Google Shape;587;p2" descr="GitHub - OryxProject/oryx: Oryx 2: Lambda architecture on Apache Spark,  Apache Kafka for real-time large scale machine learning"/>
                <p:cNvPicPr preferRelativeResize="0"/>
                <p:nvPr/>
              </p:nvPicPr>
              <p:blipFill rotWithShape="1">
                <a:blip r:embed="rId33">
                  <a:alphaModFix/>
                </a:blip>
                <a:srcRect/>
                <a:stretch/>
              </p:blipFill>
              <p:spPr>
                <a:xfrm>
                  <a:off x="10559147" y="3055475"/>
                  <a:ext cx="340703" cy="340703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588" name="Google Shape;588;p2"/>
                <p:cNvSpPr txBox="1"/>
                <p:nvPr/>
              </p:nvSpPr>
              <p:spPr>
                <a:xfrm>
                  <a:off x="10512576" y="3314462"/>
                  <a:ext cx="481222" cy="2616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Oryx</a:t>
                  </a:r>
                  <a:endParaRPr/>
                </a:p>
              </p:txBody>
            </p:sp>
          </p:grpSp>
        </p:grpSp>
      </p:grpSp>
      <p:sp>
        <p:nvSpPr>
          <p:cNvPr id="593" name="Google Shape;593;p2"/>
          <p:cNvSpPr/>
          <p:nvPr/>
        </p:nvSpPr>
        <p:spPr>
          <a:xfrm>
            <a:off x="5577609" y="3414859"/>
            <a:ext cx="1891792" cy="8357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F74D0-2DD9-ECC4-6D09-1FD7DE335B84}"/>
              </a:ext>
            </a:extLst>
          </p:cNvPr>
          <p:cNvGrpSpPr/>
          <p:nvPr/>
        </p:nvGrpSpPr>
        <p:grpSpPr>
          <a:xfrm>
            <a:off x="7330128" y="355890"/>
            <a:ext cx="2378334" cy="1781893"/>
            <a:chOff x="10199209" y="1318370"/>
            <a:chExt cx="2378334" cy="1781893"/>
          </a:xfrm>
        </p:grpSpPr>
        <p:sp>
          <p:nvSpPr>
            <p:cNvPr id="554" name="Google Shape;554;p2"/>
            <p:cNvSpPr/>
            <p:nvPr/>
          </p:nvSpPr>
          <p:spPr>
            <a:xfrm>
              <a:off x="10289090" y="1681512"/>
              <a:ext cx="1891792" cy="14187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9" name="Google Shape;589;p2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11285562" y="2169809"/>
              <a:ext cx="786049" cy="44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2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10698409" y="2072345"/>
              <a:ext cx="611249" cy="247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2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0856211" y="1727355"/>
              <a:ext cx="605306" cy="272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2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11505420" y="2726128"/>
              <a:ext cx="314808" cy="243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2"/>
            <p:cNvSpPr txBox="1"/>
            <p:nvPr/>
          </p:nvSpPr>
          <p:spPr>
            <a:xfrm>
              <a:off x="10199209" y="1318370"/>
              <a:ext cx="23783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Statistics</a:t>
              </a:r>
              <a:endParaRPr/>
            </a:p>
          </p:txBody>
        </p:sp>
      </p:grpSp>
      <p:pic>
        <p:nvPicPr>
          <p:cNvPr id="603" name="Google Shape;603;p2" descr="H2o.ai is the leading company that can make a huge difference - Passionate  In Marketi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099102" y="2872394"/>
            <a:ext cx="660999" cy="28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" descr="Shiny: la forma de crear un dashboard interactivo en R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456360" y="3537450"/>
            <a:ext cx="1012946" cy="48762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"/>
          <p:cNvSpPr txBox="1"/>
          <p:nvPr/>
        </p:nvSpPr>
        <p:spPr>
          <a:xfrm>
            <a:off x="1153290" y="3679069"/>
            <a:ext cx="2562753" cy="584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Google API, Twitter API, beautifulsoup4,octoparse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13" name="Google Shape;613;p2"/>
          <p:cNvGrpSpPr/>
          <p:nvPr/>
        </p:nvGrpSpPr>
        <p:grpSpPr>
          <a:xfrm>
            <a:off x="2629409" y="4806317"/>
            <a:ext cx="1025657" cy="1053438"/>
            <a:chOff x="5225874" y="5027223"/>
            <a:chExt cx="1504046" cy="902819"/>
          </a:xfrm>
        </p:grpSpPr>
        <p:pic>
          <p:nvPicPr>
            <p:cNvPr id="614" name="Google Shape;614;p2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6031113" y="5334513"/>
              <a:ext cx="698807" cy="16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6029122" y="5678038"/>
              <a:ext cx="496695" cy="231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2" descr="The data modeling platform for BigQuery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227610" y="5726667"/>
              <a:ext cx="595911" cy="2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2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5225874" y="5027223"/>
              <a:ext cx="568145" cy="568145"/>
            </a:xfrm>
            <a:prstGeom prst="rect">
              <a:avLst/>
            </a:prstGeom>
            <a:noFill/>
            <a:ln w="9525" cap="flat" cmpd="sng">
              <a:solidFill>
                <a:srgbClr val="2B45C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618" name="Google Shape;618;p2"/>
          <p:cNvSpPr txBox="1"/>
          <p:nvPr/>
        </p:nvSpPr>
        <p:spPr>
          <a:xfrm>
            <a:off x="5165004" y="4397177"/>
            <a:ext cx="940798" cy="261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105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GitLab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19" name="Google Shape;619;p2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7330128" y="2831245"/>
            <a:ext cx="144474" cy="15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8541097" y="6456631"/>
            <a:ext cx="626315" cy="23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7621318" y="2908087"/>
            <a:ext cx="314238" cy="13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7298483" y="2580895"/>
            <a:ext cx="481286" cy="14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7661852" y="3252970"/>
            <a:ext cx="452315" cy="1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7402589" y="2376393"/>
            <a:ext cx="558257" cy="131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2"/>
          <p:cNvGrpSpPr/>
          <p:nvPr/>
        </p:nvGrpSpPr>
        <p:grpSpPr>
          <a:xfrm>
            <a:off x="6666261" y="3163781"/>
            <a:ext cx="581659" cy="207209"/>
            <a:chOff x="3303032" y="3897378"/>
            <a:chExt cx="827007" cy="258887"/>
          </a:xfrm>
        </p:grpSpPr>
        <p:pic>
          <p:nvPicPr>
            <p:cNvPr id="626" name="Google Shape;626;p2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3303032" y="3897378"/>
              <a:ext cx="258887" cy="25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2"/>
            <p:cNvSpPr txBox="1"/>
            <p:nvPr/>
          </p:nvSpPr>
          <p:spPr>
            <a:xfrm>
              <a:off x="3509356" y="3915160"/>
              <a:ext cx="62068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Seaborn</a:t>
              </a:r>
              <a:endParaRPr/>
            </a:p>
          </p:txBody>
        </p:sp>
      </p:grpSp>
      <p:pic>
        <p:nvPicPr>
          <p:cNvPr id="628" name="Google Shape;628;p2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5997595" y="3240265"/>
            <a:ext cx="573575" cy="12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8367409" y="5697030"/>
            <a:ext cx="342215" cy="2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6989040" y="5678756"/>
            <a:ext cx="530299" cy="1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441756" y="5893124"/>
            <a:ext cx="772345" cy="482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2"/>
          <p:cNvCxnSpPr>
            <a:cxnSpLocks/>
          </p:cNvCxnSpPr>
          <p:nvPr/>
        </p:nvCxnSpPr>
        <p:spPr>
          <a:xfrm rot="16200000" flipV="1">
            <a:off x="8464771" y="5914064"/>
            <a:ext cx="598180" cy="42144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02294-AF24-5767-FDF7-BF7045F8B988}"/>
              </a:ext>
            </a:extLst>
          </p:cNvPr>
          <p:cNvGrpSpPr/>
          <p:nvPr/>
        </p:nvGrpSpPr>
        <p:grpSpPr>
          <a:xfrm>
            <a:off x="4437210" y="311872"/>
            <a:ext cx="3130827" cy="1982992"/>
            <a:chOff x="8825173" y="4289780"/>
            <a:chExt cx="3130827" cy="1982992"/>
          </a:xfrm>
        </p:grpSpPr>
        <p:sp>
          <p:nvSpPr>
            <p:cNvPr id="594" name="Google Shape;594;p2"/>
            <p:cNvSpPr/>
            <p:nvPr/>
          </p:nvSpPr>
          <p:spPr>
            <a:xfrm>
              <a:off x="8955975" y="4586548"/>
              <a:ext cx="3000025" cy="1653364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"/>
            <p:cNvSpPr txBox="1"/>
            <p:nvPr/>
          </p:nvSpPr>
          <p:spPr>
            <a:xfrm>
              <a:off x="8825173" y="4289780"/>
              <a:ext cx="23783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9588653" y="6161387"/>
              <a:ext cx="5611" cy="8355"/>
            </a:xfrm>
            <a:custGeom>
              <a:avLst/>
              <a:gdLst/>
              <a:ahLst/>
              <a:cxnLst/>
              <a:rect l="l" t="t" r="r" b="b"/>
              <a:pathLst>
                <a:path w="5611" h="8355" extrusionOk="0">
                  <a:moveTo>
                    <a:pt x="5611" y="1342"/>
                  </a:moveTo>
                  <a:cubicBezTo>
                    <a:pt x="5367" y="915"/>
                    <a:pt x="5062" y="488"/>
                    <a:pt x="4818" y="0"/>
                  </a:cubicBezTo>
                  <a:cubicBezTo>
                    <a:pt x="3354" y="2866"/>
                    <a:pt x="1708" y="5611"/>
                    <a:pt x="0" y="8355"/>
                  </a:cubicBezTo>
                  <a:lnTo>
                    <a:pt x="1769" y="8355"/>
                  </a:lnTo>
                  <a:cubicBezTo>
                    <a:pt x="3110" y="6038"/>
                    <a:pt x="4391" y="3720"/>
                    <a:pt x="5611" y="1342"/>
                  </a:cubicBezTo>
                  <a:close/>
                </a:path>
              </a:pathLst>
            </a:custGeom>
            <a:solidFill>
              <a:srgbClr val="0005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9593410" y="6105095"/>
              <a:ext cx="14271" cy="57695"/>
            </a:xfrm>
            <a:custGeom>
              <a:avLst/>
              <a:gdLst/>
              <a:ahLst/>
              <a:cxnLst/>
              <a:rect l="l" t="t" r="r" b="b"/>
              <a:pathLst>
                <a:path w="14271" h="57695" extrusionOk="0">
                  <a:moveTo>
                    <a:pt x="14271" y="1403"/>
                  </a:moveTo>
                  <a:cubicBezTo>
                    <a:pt x="14271" y="915"/>
                    <a:pt x="14210" y="427"/>
                    <a:pt x="14210" y="0"/>
                  </a:cubicBezTo>
                  <a:cubicBezTo>
                    <a:pt x="13966" y="20309"/>
                    <a:pt x="8843" y="39460"/>
                    <a:pt x="0" y="56353"/>
                  </a:cubicBezTo>
                  <a:cubicBezTo>
                    <a:pt x="244" y="56780"/>
                    <a:pt x="549" y="57207"/>
                    <a:pt x="793" y="57695"/>
                  </a:cubicBezTo>
                  <a:cubicBezTo>
                    <a:pt x="9331" y="40801"/>
                    <a:pt x="14210" y="21712"/>
                    <a:pt x="14210" y="1464"/>
                  </a:cubicBezTo>
                  <a:close/>
                </a:path>
              </a:pathLst>
            </a:custGeom>
            <a:solidFill>
              <a:srgbClr val="0005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9581212" y="6169743"/>
              <a:ext cx="9209" cy="10733"/>
            </a:xfrm>
            <a:custGeom>
              <a:avLst/>
              <a:gdLst/>
              <a:ahLst/>
              <a:cxnLst/>
              <a:rect l="l" t="t" r="r" b="b"/>
              <a:pathLst>
                <a:path w="9209" h="10733" extrusionOk="0">
                  <a:moveTo>
                    <a:pt x="0" y="10734"/>
                  </a:moveTo>
                  <a:lnTo>
                    <a:pt x="2135" y="10734"/>
                  </a:lnTo>
                  <a:cubicBezTo>
                    <a:pt x="4635" y="7319"/>
                    <a:pt x="7014" y="3720"/>
                    <a:pt x="9209" y="0"/>
                  </a:cubicBezTo>
                  <a:lnTo>
                    <a:pt x="7441" y="0"/>
                  </a:lnTo>
                  <a:cubicBezTo>
                    <a:pt x="5184" y="3537"/>
                    <a:pt x="2866" y="7075"/>
                    <a:pt x="305" y="10368"/>
                  </a:cubicBezTo>
                  <a:lnTo>
                    <a:pt x="61" y="10673"/>
                  </a:lnTo>
                  <a:close/>
                </a:path>
              </a:pathLst>
            </a:custGeom>
            <a:solidFill>
              <a:srgbClr val="BD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2"/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9018367" y="5117061"/>
              <a:ext cx="556343" cy="137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2"/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9139014" y="5726667"/>
              <a:ext cx="544243" cy="15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"/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9015749" y="5320333"/>
              <a:ext cx="790775" cy="26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2" descr="LF AI &amp; Data Foundation Logos and Artwork - ONNX"/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9706329" y="5158387"/>
              <a:ext cx="552056" cy="152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2"/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8976203" y="4675421"/>
              <a:ext cx="590121" cy="227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2" descr="AI and Machine Learning Applications in Atlanta | Digital Scientists"/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10499477" y="5198839"/>
              <a:ext cx="897796" cy="580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2"/>
            <p:cNvSpPr/>
            <p:nvPr/>
          </p:nvSpPr>
          <p:spPr>
            <a:xfrm>
              <a:off x="9167412" y="558153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10486358" y="6075476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2"/>
            <p:cNvPicPr preferRelativeResize="0"/>
            <p:nvPr/>
          </p:nvPicPr>
          <p:blipFill rotWithShape="1">
            <a:blip r:embed="rId6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10682271" y="5622452"/>
              <a:ext cx="1052954" cy="56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2"/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10772125" y="4945418"/>
              <a:ext cx="862763" cy="192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2" descr="A picture containing pool ball&#10;&#10;Description automatically generated"/>
            <p:cNvPicPr preferRelativeResize="0"/>
            <p:nvPr/>
          </p:nvPicPr>
          <p:blipFill rotWithShape="1">
            <a:blip r:embed="rId63">
              <a:alphaModFix/>
              <a:lum bright="70000" contrast="-70000"/>
            </a:blip>
            <a:srcRect/>
            <a:stretch/>
          </p:blipFill>
          <p:spPr>
            <a:xfrm>
              <a:off x="9613725" y="5419330"/>
              <a:ext cx="1353530" cy="85344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34" name="Google Shape;634;p2"/>
          <p:cNvGraphicFramePr/>
          <p:nvPr>
            <p:extLst>
              <p:ext uri="{D42A27DB-BD31-4B8C-83A1-F6EECF244321}">
                <p14:modId xmlns:p14="http://schemas.microsoft.com/office/powerpoint/2010/main" val="2322801811"/>
              </p:ext>
            </p:extLst>
          </p:nvPr>
        </p:nvGraphicFramePr>
        <p:xfrm>
          <a:off x="6156477" y="3366939"/>
          <a:ext cx="1245900" cy="838200"/>
        </p:xfrm>
        <a:graphic>
          <a:graphicData uri="http://schemas.openxmlformats.org/drawingml/2006/table">
            <a:tbl>
              <a:tblPr>
                <a:noFill/>
                <a:tableStyleId>{16085891-97FF-4366-B01B-A9D25EA9504F}</a:tableStyleId>
              </a:tblPr>
              <a:tblGrid>
                <a:gridCol w="124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Gradio</a:t>
                      </a:r>
                      <a:endParaRPr sz="1100" u="none" strike="noStrike" cap="none"/>
                    </a:p>
                  </a:txBody>
                  <a:tcPr marL="12025" marR="120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Streamlit</a:t>
                      </a:r>
                      <a:endParaRPr sz="1100" u="none" strike="noStrike" cap="none"/>
                    </a:p>
                  </a:txBody>
                  <a:tcPr marL="12025" marR="120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Flask</a:t>
                      </a:r>
                      <a:endParaRPr/>
                    </a:p>
                  </a:txBody>
                  <a:tcPr marL="12025" marR="120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Django</a:t>
                      </a:r>
                      <a:endParaRPr/>
                    </a:p>
                  </a:txBody>
                  <a:tcPr marL="12025" marR="120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React native</a:t>
                      </a:r>
                      <a:endParaRPr dirty="0"/>
                    </a:p>
                  </a:txBody>
                  <a:tcPr marL="12025" marR="12025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Technologies Infomineo can be handling  </a:t>
            </a:r>
            <a:endParaRPr/>
          </a:p>
        </p:txBody>
      </p:sp>
      <p:sp>
        <p:nvSpPr>
          <p:cNvPr id="656" name="Google Shape;656;p5"/>
          <p:cNvSpPr/>
          <p:nvPr/>
        </p:nvSpPr>
        <p:spPr>
          <a:xfrm>
            <a:off x="3167283" y="4931186"/>
            <a:ext cx="4549746" cy="765406"/>
          </a:xfrm>
          <a:custGeom>
            <a:avLst/>
            <a:gdLst/>
            <a:ahLst/>
            <a:cxnLst/>
            <a:rect l="l" t="t" r="r" b="b"/>
            <a:pathLst>
              <a:path w="4549746" h="765406" extrusionOk="0">
                <a:moveTo>
                  <a:pt x="3930774" y="619034"/>
                </a:moveTo>
                <a:lnTo>
                  <a:pt x="2546333" y="619034"/>
                </a:lnTo>
                <a:lnTo>
                  <a:pt x="2546333" y="624523"/>
                </a:lnTo>
                <a:lnTo>
                  <a:pt x="1225260" y="624523"/>
                </a:lnTo>
                <a:lnTo>
                  <a:pt x="1225260" y="625133"/>
                </a:lnTo>
                <a:lnTo>
                  <a:pt x="626718" y="625133"/>
                </a:lnTo>
                <a:cubicBezTo>
                  <a:pt x="307016" y="625133"/>
                  <a:pt x="42753" y="388070"/>
                  <a:pt x="0" y="80200"/>
                </a:cubicBezTo>
                <a:lnTo>
                  <a:pt x="0" y="146373"/>
                </a:lnTo>
                <a:cubicBezTo>
                  <a:pt x="0" y="488274"/>
                  <a:pt x="277132" y="765407"/>
                  <a:pt x="619034" y="765407"/>
                </a:cubicBezTo>
                <a:lnTo>
                  <a:pt x="3930713" y="765407"/>
                </a:lnTo>
                <a:cubicBezTo>
                  <a:pt x="4272614" y="765407"/>
                  <a:pt x="4549747" y="488274"/>
                  <a:pt x="4549747" y="146373"/>
                </a:cubicBezTo>
                <a:lnTo>
                  <a:pt x="4549747" y="0"/>
                </a:lnTo>
                <a:cubicBezTo>
                  <a:pt x="4549747" y="341902"/>
                  <a:pt x="4272614" y="619034"/>
                  <a:pt x="3930713" y="619034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"/>
          <p:cNvSpPr/>
          <p:nvPr/>
        </p:nvSpPr>
        <p:spPr>
          <a:xfrm>
            <a:off x="7716846" y="4915938"/>
            <a:ext cx="243" cy="15247"/>
          </a:xfrm>
          <a:custGeom>
            <a:avLst/>
            <a:gdLst/>
            <a:ahLst/>
            <a:cxnLst/>
            <a:rect l="l" t="t" r="r" b="b"/>
            <a:pathLst>
              <a:path w="243" h="15247" extrusionOk="0">
                <a:moveTo>
                  <a:pt x="244" y="0"/>
                </a:moveTo>
                <a:lnTo>
                  <a:pt x="0" y="0"/>
                </a:lnTo>
                <a:cubicBezTo>
                  <a:pt x="122" y="5062"/>
                  <a:pt x="244" y="10124"/>
                  <a:pt x="244" y="15247"/>
                </a:cubicBezTo>
                <a:lnTo>
                  <a:pt x="244" y="0"/>
                </a:ln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"/>
          <p:cNvSpPr/>
          <p:nvPr/>
        </p:nvSpPr>
        <p:spPr>
          <a:xfrm>
            <a:off x="2838006" y="2294833"/>
            <a:ext cx="743999" cy="782117"/>
          </a:xfrm>
          <a:custGeom>
            <a:avLst/>
            <a:gdLst/>
            <a:ahLst/>
            <a:cxnLst/>
            <a:rect l="l" t="t" r="r" b="b"/>
            <a:pathLst>
              <a:path w="743999" h="782117" extrusionOk="0">
                <a:moveTo>
                  <a:pt x="622083" y="601896"/>
                </a:moveTo>
                <a:lnTo>
                  <a:pt x="619034" y="602384"/>
                </a:lnTo>
                <a:cubicBezTo>
                  <a:pt x="282865" y="602384"/>
                  <a:pt x="9331" y="334461"/>
                  <a:pt x="244" y="488"/>
                </a:cubicBezTo>
                <a:cubicBezTo>
                  <a:pt x="183" y="305"/>
                  <a:pt x="61" y="122"/>
                  <a:pt x="0" y="0"/>
                </a:cubicBezTo>
                <a:lnTo>
                  <a:pt x="0" y="99289"/>
                </a:lnTo>
                <a:cubicBezTo>
                  <a:pt x="0" y="441191"/>
                  <a:pt x="274083" y="718323"/>
                  <a:pt x="615984" y="718323"/>
                </a:cubicBezTo>
                <a:lnTo>
                  <a:pt x="618790" y="717835"/>
                </a:lnTo>
                <a:cubicBezTo>
                  <a:pt x="663799" y="717835"/>
                  <a:pt x="707467" y="746256"/>
                  <a:pt x="729789" y="782117"/>
                </a:cubicBezTo>
                <a:cubicBezTo>
                  <a:pt x="738633" y="765224"/>
                  <a:pt x="743695" y="746073"/>
                  <a:pt x="744000" y="725764"/>
                </a:cubicBezTo>
                <a:cubicBezTo>
                  <a:pt x="743268" y="657213"/>
                  <a:pt x="690818" y="601896"/>
                  <a:pt x="622083" y="601896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"/>
          <p:cNvSpPr/>
          <p:nvPr/>
        </p:nvSpPr>
        <p:spPr>
          <a:xfrm>
            <a:off x="1784611" y="3476974"/>
            <a:ext cx="1544962" cy="874576"/>
          </a:xfrm>
          <a:custGeom>
            <a:avLst/>
            <a:gdLst/>
            <a:ahLst/>
            <a:cxnLst/>
            <a:rect l="l" t="t" r="r" b="b"/>
            <a:pathLst>
              <a:path w="1544962" h="874576" extrusionOk="0">
                <a:moveTo>
                  <a:pt x="1542096" y="756929"/>
                </a:moveTo>
                <a:cubicBezTo>
                  <a:pt x="1541059" y="749001"/>
                  <a:pt x="1539839" y="741194"/>
                  <a:pt x="1538497" y="733388"/>
                </a:cubicBezTo>
                <a:lnTo>
                  <a:pt x="1532886" y="733388"/>
                </a:lnTo>
                <a:cubicBezTo>
                  <a:pt x="1489707" y="477724"/>
                  <a:pt x="1289847" y="275363"/>
                  <a:pt x="1035464" y="228463"/>
                </a:cubicBezTo>
                <a:cubicBezTo>
                  <a:pt x="1033451" y="228097"/>
                  <a:pt x="1031439" y="227792"/>
                  <a:pt x="1029365" y="227426"/>
                </a:cubicBezTo>
                <a:cubicBezTo>
                  <a:pt x="1026437" y="226938"/>
                  <a:pt x="1023510" y="226512"/>
                  <a:pt x="1020644" y="226024"/>
                </a:cubicBezTo>
                <a:cubicBezTo>
                  <a:pt x="990515" y="221511"/>
                  <a:pt x="959716" y="219193"/>
                  <a:pt x="928368" y="219193"/>
                </a:cubicBezTo>
                <a:lnTo>
                  <a:pt x="273168" y="219193"/>
                </a:lnTo>
                <a:cubicBezTo>
                  <a:pt x="225841" y="219193"/>
                  <a:pt x="181380" y="207178"/>
                  <a:pt x="142591" y="186015"/>
                </a:cubicBezTo>
                <a:cubicBezTo>
                  <a:pt x="70930" y="148263"/>
                  <a:pt x="17138" y="80566"/>
                  <a:pt x="0" y="0"/>
                </a:cubicBezTo>
                <a:lnTo>
                  <a:pt x="0" y="61903"/>
                </a:lnTo>
                <a:cubicBezTo>
                  <a:pt x="0" y="212789"/>
                  <a:pt x="122282" y="335071"/>
                  <a:pt x="273168" y="335071"/>
                </a:cubicBezTo>
                <a:lnTo>
                  <a:pt x="928368" y="335071"/>
                </a:lnTo>
                <a:cubicBezTo>
                  <a:pt x="1243313" y="335071"/>
                  <a:pt x="1503307" y="570304"/>
                  <a:pt x="1542279" y="874576"/>
                </a:cubicBezTo>
                <a:cubicBezTo>
                  <a:pt x="1543986" y="855548"/>
                  <a:pt x="1544962" y="836275"/>
                  <a:pt x="1544962" y="816820"/>
                </a:cubicBezTo>
                <a:cubicBezTo>
                  <a:pt x="1544962" y="797364"/>
                  <a:pt x="1543925" y="776628"/>
                  <a:pt x="1542096" y="756868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5"/>
          <p:cNvSpPr/>
          <p:nvPr/>
        </p:nvSpPr>
        <p:spPr>
          <a:xfrm>
            <a:off x="7492530" y="2675523"/>
            <a:ext cx="1554232" cy="1661389"/>
          </a:xfrm>
          <a:custGeom>
            <a:avLst/>
            <a:gdLst/>
            <a:ahLst/>
            <a:cxnLst/>
            <a:rect l="l" t="t" r="r" b="b"/>
            <a:pathLst>
              <a:path w="1554232" h="1661389" extrusionOk="0">
                <a:moveTo>
                  <a:pt x="1547646" y="61"/>
                </a:moveTo>
                <a:cubicBezTo>
                  <a:pt x="1533558" y="534138"/>
                  <a:pt x="1100844" y="962705"/>
                  <a:pt x="569146" y="962705"/>
                </a:cubicBezTo>
                <a:lnTo>
                  <a:pt x="561461" y="965266"/>
                </a:lnTo>
                <a:cubicBezTo>
                  <a:pt x="432897" y="974048"/>
                  <a:pt x="305797" y="1024303"/>
                  <a:pt x="201689" y="1117189"/>
                </a:cubicBezTo>
                <a:cubicBezTo>
                  <a:pt x="196627" y="1121702"/>
                  <a:pt x="191748" y="1126276"/>
                  <a:pt x="186930" y="1130850"/>
                </a:cubicBezTo>
                <a:cubicBezTo>
                  <a:pt x="185649" y="1132070"/>
                  <a:pt x="184429" y="1133290"/>
                  <a:pt x="183149" y="1134448"/>
                </a:cubicBezTo>
                <a:cubicBezTo>
                  <a:pt x="179550" y="1137925"/>
                  <a:pt x="176074" y="1141462"/>
                  <a:pt x="172598" y="1145000"/>
                </a:cubicBezTo>
                <a:cubicBezTo>
                  <a:pt x="167109" y="1150610"/>
                  <a:pt x="161681" y="1156221"/>
                  <a:pt x="156497" y="1161954"/>
                </a:cubicBezTo>
                <a:cubicBezTo>
                  <a:pt x="155765" y="1162747"/>
                  <a:pt x="155033" y="1163540"/>
                  <a:pt x="154362" y="1164394"/>
                </a:cubicBezTo>
                <a:cubicBezTo>
                  <a:pt x="148690" y="1170676"/>
                  <a:pt x="143140" y="1177019"/>
                  <a:pt x="137834" y="1183483"/>
                </a:cubicBezTo>
                <a:cubicBezTo>
                  <a:pt x="137529" y="1183849"/>
                  <a:pt x="137224" y="1184215"/>
                  <a:pt x="136919" y="1184642"/>
                </a:cubicBezTo>
                <a:cubicBezTo>
                  <a:pt x="131552" y="1191168"/>
                  <a:pt x="126307" y="1197815"/>
                  <a:pt x="121245" y="1204524"/>
                </a:cubicBezTo>
                <a:cubicBezTo>
                  <a:pt x="120940" y="1204951"/>
                  <a:pt x="120575" y="1205378"/>
                  <a:pt x="120270" y="1205805"/>
                </a:cubicBezTo>
                <a:cubicBezTo>
                  <a:pt x="115269" y="1212453"/>
                  <a:pt x="110450" y="1219161"/>
                  <a:pt x="105815" y="1225992"/>
                </a:cubicBezTo>
                <a:cubicBezTo>
                  <a:pt x="105205" y="1226907"/>
                  <a:pt x="104596" y="1227761"/>
                  <a:pt x="103985" y="1228676"/>
                </a:cubicBezTo>
                <a:cubicBezTo>
                  <a:pt x="99472" y="1235263"/>
                  <a:pt x="95142" y="1241910"/>
                  <a:pt x="90995" y="1248680"/>
                </a:cubicBezTo>
                <a:cubicBezTo>
                  <a:pt x="90324" y="1249778"/>
                  <a:pt x="89592" y="1250876"/>
                  <a:pt x="88921" y="1251973"/>
                </a:cubicBezTo>
                <a:cubicBezTo>
                  <a:pt x="84835" y="1258621"/>
                  <a:pt x="80871" y="1265391"/>
                  <a:pt x="77029" y="1272161"/>
                </a:cubicBezTo>
                <a:cubicBezTo>
                  <a:pt x="76419" y="1273319"/>
                  <a:pt x="75748" y="1274417"/>
                  <a:pt x="75138" y="1275576"/>
                </a:cubicBezTo>
                <a:cubicBezTo>
                  <a:pt x="71357" y="1282468"/>
                  <a:pt x="67636" y="1289359"/>
                  <a:pt x="64160" y="1296373"/>
                </a:cubicBezTo>
                <a:cubicBezTo>
                  <a:pt x="63672" y="1297349"/>
                  <a:pt x="63184" y="1298386"/>
                  <a:pt x="62696" y="1299362"/>
                </a:cubicBezTo>
                <a:cubicBezTo>
                  <a:pt x="59098" y="1306558"/>
                  <a:pt x="55683" y="1313816"/>
                  <a:pt x="52389" y="1321134"/>
                </a:cubicBezTo>
                <a:cubicBezTo>
                  <a:pt x="52023" y="1321988"/>
                  <a:pt x="51658" y="1322781"/>
                  <a:pt x="51292" y="1323635"/>
                </a:cubicBezTo>
                <a:cubicBezTo>
                  <a:pt x="49096" y="1328636"/>
                  <a:pt x="46961" y="1333637"/>
                  <a:pt x="44887" y="1338699"/>
                </a:cubicBezTo>
                <a:cubicBezTo>
                  <a:pt x="44278" y="1340224"/>
                  <a:pt x="43668" y="1341688"/>
                  <a:pt x="43058" y="1343212"/>
                </a:cubicBezTo>
                <a:cubicBezTo>
                  <a:pt x="40740" y="1349006"/>
                  <a:pt x="38484" y="1354861"/>
                  <a:pt x="36349" y="1360716"/>
                </a:cubicBezTo>
                <a:cubicBezTo>
                  <a:pt x="36166" y="1361143"/>
                  <a:pt x="36044" y="1361570"/>
                  <a:pt x="35861" y="1361997"/>
                </a:cubicBezTo>
                <a:cubicBezTo>
                  <a:pt x="33849" y="1367486"/>
                  <a:pt x="32019" y="1373036"/>
                  <a:pt x="30189" y="1378525"/>
                </a:cubicBezTo>
                <a:cubicBezTo>
                  <a:pt x="29701" y="1380110"/>
                  <a:pt x="29153" y="1381635"/>
                  <a:pt x="28665" y="1383221"/>
                </a:cubicBezTo>
                <a:cubicBezTo>
                  <a:pt x="26835" y="1388954"/>
                  <a:pt x="25066" y="1394687"/>
                  <a:pt x="23420" y="1400420"/>
                </a:cubicBezTo>
                <a:cubicBezTo>
                  <a:pt x="23359" y="1400664"/>
                  <a:pt x="23298" y="1400908"/>
                  <a:pt x="23176" y="1401152"/>
                </a:cubicBezTo>
                <a:cubicBezTo>
                  <a:pt x="21468" y="1407128"/>
                  <a:pt x="19882" y="1413166"/>
                  <a:pt x="18358" y="1419204"/>
                </a:cubicBezTo>
                <a:cubicBezTo>
                  <a:pt x="17931" y="1420790"/>
                  <a:pt x="17565" y="1422375"/>
                  <a:pt x="17199" y="1423900"/>
                </a:cubicBezTo>
                <a:cubicBezTo>
                  <a:pt x="15918" y="1429267"/>
                  <a:pt x="14637" y="1434634"/>
                  <a:pt x="13479" y="1440001"/>
                </a:cubicBezTo>
                <a:cubicBezTo>
                  <a:pt x="13295" y="1440794"/>
                  <a:pt x="13113" y="1441587"/>
                  <a:pt x="12930" y="1442319"/>
                </a:cubicBezTo>
                <a:cubicBezTo>
                  <a:pt x="11649" y="1448357"/>
                  <a:pt x="10490" y="1454394"/>
                  <a:pt x="9392" y="1460493"/>
                </a:cubicBezTo>
                <a:cubicBezTo>
                  <a:pt x="9087" y="1462018"/>
                  <a:pt x="8843" y="1463604"/>
                  <a:pt x="8600" y="1465128"/>
                </a:cubicBezTo>
                <a:cubicBezTo>
                  <a:pt x="7746" y="1470313"/>
                  <a:pt x="6892" y="1475436"/>
                  <a:pt x="6160" y="1480620"/>
                </a:cubicBezTo>
                <a:cubicBezTo>
                  <a:pt x="5977" y="1481717"/>
                  <a:pt x="5794" y="1482815"/>
                  <a:pt x="5672" y="1483974"/>
                </a:cubicBezTo>
                <a:cubicBezTo>
                  <a:pt x="4818" y="1490073"/>
                  <a:pt x="4087" y="1496172"/>
                  <a:pt x="3415" y="1502270"/>
                </a:cubicBezTo>
                <a:cubicBezTo>
                  <a:pt x="3233" y="1503734"/>
                  <a:pt x="3110" y="1505198"/>
                  <a:pt x="2988" y="1506662"/>
                </a:cubicBezTo>
                <a:cubicBezTo>
                  <a:pt x="2501" y="1511785"/>
                  <a:pt x="2013" y="1516908"/>
                  <a:pt x="1647" y="1521970"/>
                </a:cubicBezTo>
                <a:cubicBezTo>
                  <a:pt x="1525" y="1523312"/>
                  <a:pt x="1464" y="1524592"/>
                  <a:pt x="1342" y="1525934"/>
                </a:cubicBezTo>
                <a:cubicBezTo>
                  <a:pt x="915" y="1532033"/>
                  <a:pt x="610" y="1538132"/>
                  <a:pt x="366" y="1544292"/>
                </a:cubicBezTo>
                <a:cubicBezTo>
                  <a:pt x="366" y="1545633"/>
                  <a:pt x="305" y="1546975"/>
                  <a:pt x="244" y="1548317"/>
                </a:cubicBezTo>
                <a:cubicBezTo>
                  <a:pt x="122" y="1553440"/>
                  <a:pt x="0" y="1558563"/>
                  <a:pt x="0" y="1563686"/>
                </a:cubicBezTo>
                <a:cubicBezTo>
                  <a:pt x="0" y="1565150"/>
                  <a:pt x="0" y="1566613"/>
                  <a:pt x="0" y="1568138"/>
                </a:cubicBezTo>
                <a:cubicBezTo>
                  <a:pt x="0" y="1574237"/>
                  <a:pt x="122" y="1580397"/>
                  <a:pt x="366" y="1586496"/>
                </a:cubicBezTo>
                <a:cubicBezTo>
                  <a:pt x="366" y="1587654"/>
                  <a:pt x="488" y="1588752"/>
                  <a:pt x="488" y="1589850"/>
                </a:cubicBezTo>
                <a:cubicBezTo>
                  <a:pt x="671" y="1595095"/>
                  <a:pt x="976" y="1600279"/>
                  <a:pt x="1342" y="1605524"/>
                </a:cubicBezTo>
                <a:cubicBezTo>
                  <a:pt x="1464" y="1607110"/>
                  <a:pt x="1525" y="1608635"/>
                  <a:pt x="1647" y="1610220"/>
                </a:cubicBezTo>
                <a:cubicBezTo>
                  <a:pt x="2074" y="1616380"/>
                  <a:pt x="2622" y="1622479"/>
                  <a:pt x="3294" y="1628578"/>
                </a:cubicBezTo>
                <a:cubicBezTo>
                  <a:pt x="3354" y="1629371"/>
                  <a:pt x="3476" y="1630164"/>
                  <a:pt x="3537" y="1630956"/>
                </a:cubicBezTo>
                <a:cubicBezTo>
                  <a:pt x="4147" y="1636384"/>
                  <a:pt x="4818" y="1641873"/>
                  <a:pt x="5550" y="1647301"/>
                </a:cubicBezTo>
                <a:cubicBezTo>
                  <a:pt x="5794" y="1648887"/>
                  <a:pt x="5977" y="1650534"/>
                  <a:pt x="6221" y="1652119"/>
                </a:cubicBezTo>
                <a:cubicBezTo>
                  <a:pt x="6648" y="1655230"/>
                  <a:pt x="7197" y="1658279"/>
                  <a:pt x="7685" y="1661390"/>
                </a:cubicBezTo>
                <a:cubicBezTo>
                  <a:pt x="18907" y="1511846"/>
                  <a:pt x="86360" y="1365717"/>
                  <a:pt x="207849" y="1257401"/>
                </a:cubicBezTo>
                <a:cubicBezTo>
                  <a:pt x="313176" y="1163479"/>
                  <a:pt x="442106" y="1113102"/>
                  <a:pt x="572195" y="1105235"/>
                </a:cubicBezTo>
                <a:lnTo>
                  <a:pt x="575366" y="1102917"/>
                </a:lnTo>
                <a:cubicBezTo>
                  <a:pt x="1115969" y="1102917"/>
                  <a:pt x="1554232" y="659896"/>
                  <a:pt x="1554232" y="113378"/>
                </a:cubicBezTo>
                <a:cubicBezTo>
                  <a:pt x="1554232" y="75016"/>
                  <a:pt x="1551976" y="37203"/>
                  <a:pt x="1547768" y="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"/>
          <p:cNvSpPr/>
          <p:nvPr/>
        </p:nvSpPr>
        <p:spPr>
          <a:xfrm>
            <a:off x="7544981" y="4485542"/>
            <a:ext cx="1890" cy="4025"/>
          </a:xfrm>
          <a:custGeom>
            <a:avLst/>
            <a:gdLst/>
            <a:ahLst/>
            <a:cxnLst/>
            <a:rect l="l" t="t" r="r" b="b"/>
            <a:pathLst>
              <a:path w="1890" h="4025" extrusionOk="0">
                <a:moveTo>
                  <a:pt x="0" y="0"/>
                </a:moveTo>
                <a:cubicBezTo>
                  <a:pt x="610" y="1342"/>
                  <a:pt x="1219" y="2684"/>
                  <a:pt x="1891" y="4025"/>
                </a:cubicBezTo>
                <a:cubicBezTo>
                  <a:pt x="1281" y="2684"/>
                  <a:pt x="610" y="1342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"/>
          <p:cNvSpPr/>
          <p:nvPr/>
        </p:nvSpPr>
        <p:spPr>
          <a:xfrm>
            <a:off x="7521622" y="4425712"/>
            <a:ext cx="853" cy="2622"/>
          </a:xfrm>
          <a:custGeom>
            <a:avLst/>
            <a:gdLst/>
            <a:ahLst/>
            <a:cxnLst/>
            <a:rect l="l" t="t" r="r" b="b"/>
            <a:pathLst>
              <a:path w="853" h="2622" extrusionOk="0">
                <a:moveTo>
                  <a:pt x="0" y="0"/>
                </a:moveTo>
                <a:cubicBezTo>
                  <a:pt x="305" y="854"/>
                  <a:pt x="549" y="1769"/>
                  <a:pt x="854" y="2622"/>
                </a:cubicBezTo>
                <a:cubicBezTo>
                  <a:pt x="549" y="1769"/>
                  <a:pt x="305" y="85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"/>
          <p:cNvSpPr/>
          <p:nvPr/>
        </p:nvSpPr>
        <p:spPr>
          <a:xfrm>
            <a:off x="7515401" y="4405464"/>
            <a:ext cx="1341" cy="4635"/>
          </a:xfrm>
          <a:custGeom>
            <a:avLst/>
            <a:gdLst/>
            <a:ahLst/>
            <a:cxnLst/>
            <a:rect l="l" t="t" r="r" b="b"/>
            <a:pathLst>
              <a:path w="1341" h="4635" extrusionOk="0">
                <a:moveTo>
                  <a:pt x="0" y="0"/>
                </a:moveTo>
                <a:cubicBezTo>
                  <a:pt x="427" y="1525"/>
                  <a:pt x="915" y="3110"/>
                  <a:pt x="1342" y="4635"/>
                </a:cubicBezTo>
                <a:cubicBezTo>
                  <a:pt x="854" y="3110"/>
                  <a:pt x="427" y="1525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"/>
          <p:cNvSpPr/>
          <p:nvPr/>
        </p:nvSpPr>
        <p:spPr>
          <a:xfrm>
            <a:off x="7528697" y="4445899"/>
            <a:ext cx="1646" cy="4391"/>
          </a:xfrm>
          <a:custGeom>
            <a:avLst/>
            <a:gdLst/>
            <a:ahLst/>
            <a:cxnLst/>
            <a:rect l="l" t="t" r="r" b="b"/>
            <a:pathLst>
              <a:path w="1646" h="4391" extrusionOk="0">
                <a:moveTo>
                  <a:pt x="0" y="0"/>
                </a:moveTo>
                <a:cubicBezTo>
                  <a:pt x="549" y="1464"/>
                  <a:pt x="1098" y="2928"/>
                  <a:pt x="1647" y="4391"/>
                </a:cubicBezTo>
                <a:cubicBezTo>
                  <a:pt x="1098" y="2928"/>
                  <a:pt x="549" y="146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"/>
          <p:cNvSpPr/>
          <p:nvPr/>
        </p:nvSpPr>
        <p:spPr>
          <a:xfrm>
            <a:off x="7536137" y="4464989"/>
            <a:ext cx="1402" cy="3415"/>
          </a:xfrm>
          <a:custGeom>
            <a:avLst/>
            <a:gdLst/>
            <a:ahLst/>
            <a:cxnLst/>
            <a:rect l="l" t="t" r="r" b="b"/>
            <a:pathLst>
              <a:path w="1402" h="3415" extrusionOk="0">
                <a:moveTo>
                  <a:pt x="0" y="0"/>
                </a:moveTo>
                <a:cubicBezTo>
                  <a:pt x="488" y="1159"/>
                  <a:pt x="915" y="2257"/>
                  <a:pt x="1403" y="3415"/>
                </a:cubicBezTo>
                <a:cubicBezTo>
                  <a:pt x="915" y="2257"/>
                  <a:pt x="488" y="1159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"/>
          <p:cNvSpPr/>
          <p:nvPr/>
        </p:nvSpPr>
        <p:spPr>
          <a:xfrm rot="-5385600">
            <a:off x="5513690" y="4704494"/>
            <a:ext cx="403256" cy="3049"/>
          </a:xfrm>
          <a:custGeom>
            <a:avLst/>
            <a:gdLst/>
            <a:ahLst/>
            <a:cxnLst/>
            <a:rect l="l" t="t" r="r" b="b"/>
            <a:pathLst>
              <a:path w="403256" h="3049" extrusionOk="0">
                <a:moveTo>
                  <a:pt x="0" y="0"/>
                </a:moveTo>
                <a:lnTo>
                  <a:pt x="403256" y="0"/>
                </a:lnTo>
                <a:lnTo>
                  <a:pt x="403256" y="3049"/>
                </a:lnTo>
                <a:lnTo>
                  <a:pt x="0" y="3049"/>
                </a:ln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"/>
          <p:cNvSpPr/>
          <p:nvPr/>
        </p:nvSpPr>
        <p:spPr>
          <a:xfrm>
            <a:off x="4310488" y="1659149"/>
            <a:ext cx="2366747" cy="1384440"/>
          </a:xfrm>
          <a:custGeom>
            <a:avLst/>
            <a:gdLst/>
            <a:ahLst/>
            <a:cxnLst/>
            <a:rect l="l" t="t" r="r" b="b"/>
            <a:pathLst>
              <a:path w="2366747" h="1384440" extrusionOk="0">
                <a:moveTo>
                  <a:pt x="195555" y="356783"/>
                </a:moveTo>
                <a:cubicBezTo>
                  <a:pt x="-17905" y="350684"/>
                  <a:pt x="392" y="606836"/>
                  <a:pt x="392" y="606836"/>
                </a:cubicBezTo>
                <a:lnTo>
                  <a:pt x="392" y="1291555"/>
                </a:lnTo>
                <a:lnTo>
                  <a:pt x="3441" y="1286859"/>
                </a:lnTo>
                <a:lnTo>
                  <a:pt x="3441" y="1158783"/>
                </a:lnTo>
                <a:cubicBezTo>
                  <a:pt x="3441" y="1158783"/>
                  <a:pt x="-14855" y="1018509"/>
                  <a:pt x="143715" y="1018509"/>
                </a:cubicBezTo>
                <a:lnTo>
                  <a:pt x="1363486" y="1018509"/>
                </a:lnTo>
                <a:cubicBezTo>
                  <a:pt x="1363486" y="1018509"/>
                  <a:pt x="1479364" y="1006311"/>
                  <a:pt x="1479364" y="1085597"/>
                </a:cubicBezTo>
                <a:lnTo>
                  <a:pt x="1479364" y="1286859"/>
                </a:lnTo>
                <a:cubicBezTo>
                  <a:pt x="1479364" y="1286859"/>
                  <a:pt x="1473266" y="1384441"/>
                  <a:pt x="1576946" y="1384441"/>
                </a:cubicBezTo>
                <a:lnTo>
                  <a:pt x="1994718" y="1384441"/>
                </a:lnTo>
                <a:lnTo>
                  <a:pt x="1994718" y="1149635"/>
                </a:lnTo>
                <a:cubicBezTo>
                  <a:pt x="1994718" y="1149635"/>
                  <a:pt x="1970322" y="954471"/>
                  <a:pt x="2086201" y="954471"/>
                </a:cubicBezTo>
                <a:lnTo>
                  <a:pt x="2366748" y="954471"/>
                </a:lnTo>
                <a:cubicBezTo>
                  <a:pt x="2366748" y="954471"/>
                  <a:pt x="2317957" y="905680"/>
                  <a:pt x="2317957" y="808099"/>
                </a:cubicBezTo>
                <a:lnTo>
                  <a:pt x="2317957" y="673924"/>
                </a:lnTo>
                <a:cubicBezTo>
                  <a:pt x="2317957" y="673924"/>
                  <a:pt x="2330155" y="509255"/>
                  <a:pt x="2147189" y="503156"/>
                </a:cubicBezTo>
                <a:lnTo>
                  <a:pt x="1671478" y="503156"/>
                </a:lnTo>
                <a:cubicBezTo>
                  <a:pt x="1671478" y="503156"/>
                  <a:pt x="1592193" y="503156"/>
                  <a:pt x="1592193" y="417772"/>
                </a:cubicBezTo>
                <a:lnTo>
                  <a:pt x="1592193" y="0"/>
                </a:lnTo>
                <a:lnTo>
                  <a:pt x="415114" y="0"/>
                </a:lnTo>
                <a:lnTo>
                  <a:pt x="415114" y="149422"/>
                </a:lnTo>
                <a:cubicBezTo>
                  <a:pt x="415114" y="289696"/>
                  <a:pt x="409015" y="362882"/>
                  <a:pt x="195555" y="356783"/>
                </a:cubicBezTo>
                <a:close/>
              </a:path>
            </a:pathLst>
          </a:custGeom>
          <a:solidFill>
            <a:srgbClr val="99E3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"/>
          <p:cNvSpPr/>
          <p:nvPr/>
        </p:nvSpPr>
        <p:spPr>
          <a:xfrm>
            <a:off x="2838006" y="2276658"/>
            <a:ext cx="366" cy="18906"/>
          </a:xfrm>
          <a:custGeom>
            <a:avLst/>
            <a:gdLst/>
            <a:ahLst/>
            <a:cxnLst/>
            <a:rect l="l" t="t" r="r" b="b"/>
            <a:pathLst>
              <a:path w="366" h="18906" extrusionOk="0">
                <a:moveTo>
                  <a:pt x="0" y="0"/>
                </a:moveTo>
                <a:cubicBezTo>
                  <a:pt x="0" y="488"/>
                  <a:pt x="0" y="1037"/>
                  <a:pt x="0" y="1525"/>
                </a:cubicBezTo>
                <a:cubicBezTo>
                  <a:pt x="0" y="7258"/>
                  <a:pt x="61" y="12930"/>
                  <a:pt x="244" y="18662"/>
                </a:cubicBezTo>
                <a:cubicBezTo>
                  <a:pt x="244" y="18723"/>
                  <a:pt x="305" y="18845"/>
                  <a:pt x="366" y="18906"/>
                </a:cubicBezTo>
                <a:cubicBezTo>
                  <a:pt x="183" y="12625"/>
                  <a:pt x="0" y="6343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"/>
          <p:cNvSpPr/>
          <p:nvPr/>
        </p:nvSpPr>
        <p:spPr>
          <a:xfrm>
            <a:off x="7505155" y="4364419"/>
            <a:ext cx="1036" cy="4757"/>
          </a:xfrm>
          <a:custGeom>
            <a:avLst/>
            <a:gdLst/>
            <a:ahLst/>
            <a:cxnLst/>
            <a:rect l="l" t="t" r="r" b="b"/>
            <a:pathLst>
              <a:path w="1036" h="4757" extrusionOk="0">
                <a:moveTo>
                  <a:pt x="0" y="0"/>
                </a:moveTo>
                <a:cubicBezTo>
                  <a:pt x="366" y="1586"/>
                  <a:pt x="671" y="3171"/>
                  <a:pt x="1037" y="4757"/>
                </a:cubicBezTo>
                <a:cubicBezTo>
                  <a:pt x="671" y="3171"/>
                  <a:pt x="366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5"/>
          <p:cNvSpPr/>
          <p:nvPr/>
        </p:nvSpPr>
        <p:spPr>
          <a:xfrm>
            <a:off x="7510156" y="4386070"/>
            <a:ext cx="365" cy="1402"/>
          </a:xfrm>
          <a:custGeom>
            <a:avLst/>
            <a:gdLst/>
            <a:ahLst/>
            <a:cxnLst/>
            <a:rect l="l" t="t" r="r" b="b"/>
            <a:pathLst>
              <a:path w="365" h="1402" extrusionOk="0">
                <a:moveTo>
                  <a:pt x="0" y="0"/>
                </a:moveTo>
                <a:cubicBezTo>
                  <a:pt x="122" y="488"/>
                  <a:pt x="244" y="976"/>
                  <a:pt x="366" y="1403"/>
                </a:cubicBezTo>
                <a:cubicBezTo>
                  <a:pt x="244" y="915"/>
                  <a:pt x="122" y="427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"/>
          <p:cNvSpPr/>
          <p:nvPr/>
        </p:nvSpPr>
        <p:spPr>
          <a:xfrm>
            <a:off x="7501557" y="4346061"/>
            <a:ext cx="121" cy="731"/>
          </a:xfrm>
          <a:custGeom>
            <a:avLst/>
            <a:gdLst/>
            <a:ahLst/>
            <a:cxnLst/>
            <a:rect l="l" t="t" r="r" b="b"/>
            <a:pathLst>
              <a:path w="121" h="731" extrusionOk="0">
                <a:moveTo>
                  <a:pt x="0" y="0"/>
                </a:moveTo>
                <a:cubicBezTo>
                  <a:pt x="0" y="0"/>
                  <a:pt x="122" y="488"/>
                  <a:pt x="122" y="732"/>
                </a:cubicBezTo>
                <a:cubicBezTo>
                  <a:pt x="122" y="488"/>
                  <a:pt x="0" y="244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"/>
          <p:cNvSpPr/>
          <p:nvPr/>
        </p:nvSpPr>
        <p:spPr>
          <a:xfrm>
            <a:off x="5713616" y="4907522"/>
            <a:ext cx="3049" cy="642697"/>
          </a:xfrm>
          <a:custGeom>
            <a:avLst/>
            <a:gdLst/>
            <a:ahLst/>
            <a:cxnLst/>
            <a:rect l="l" t="t" r="r" b="b"/>
            <a:pathLst>
              <a:path w="3049" h="642697" extrusionOk="0">
                <a:moveTo>
                  <a:pt x="0" y="642698"/>
                </a:moveTo>
                <a:lnTo>
                  <a:pt x="2927" y="642698"/>
                </a:lnTo>
                <a:cubicBezTo>
                  <a:pt x="2927" y="642698"/>
                  <a:pt x="3049" y="636599"/>
                  <a:pt x="3049" y="636599"/>
                </a:cubicBezTo>
                <a:lnTo>
                  <a:pt x="3049" y="0"/>
                </a:lnTo>
                <a:lnTo>
                  <a:pt x="0" y="0"/>
                </a:lnTo>
                <a:cubicBezTo>
                  <a:pt x="0" y="0"/>
                  <a:pt x="0" y="642698"/>
                  <a:pt x="0" y="642698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"/>
          <p:cNvSpPr/>
          <p:nvPr/>
        </p:nvSpPr>
        <p:spPr>
          <a:xfrm>
            <a:off x="2838250" y="2295321"/>
            <a:ext cx="743816" cy="725276"/>
          </a:xfrm>
          <a:custGeom>
            <a:avLst/>
            <a:gdLst/>
            <a:ahLst/>
            <a:cxnLst/>
            <a:rect l="l" t="t" r="r" b="b"/>
            <a:pathLst>
              <a:path w="743816" h="725276" extrusionOk="0">
                <a:moveTo>
                  <a:pt x="618790" y="601896"/>
                </a:moveTo>
                <a:lnTo>
                  <a:pt x="621839" y="601408"/>
                </a:lnTo>
                <a:cubicBezTo>
                  <a:pt x="690574" y="601408"/>
                  <a:pt x="743024" y="656725"/>
                  <a:pt x="743756" y="725276"/>
                </a:cubicBezTo>
                <a:cubicBezTo>
                  <a:pt x="743756" y="724727"/>
                  <a:pt x="743816" y="724178"/>
                  <a:pt x="743816" y="723629"/>
                </a:cubicBezTo>
                <a:cubicBezTo>
                  <a:pt x="743816" y="654468"/>
                  <a:pt x="691000" y="598359"/>
                  <a:pt x="621839" y="598359"/>
                </a:cubicBezTo>
                <a:lnTo>
                  <a:pt x="618790" y="598847"/>
                </a:lnTo>
                <a:cubicBezTo>
                  <a:pt x="283719" y="598847"/>
                  <a:pt x="10917" y="332632"/>
                  <a:pt x="122" y="244"/>
                </a:cubicBezTo>
                <a:cubicBezTo>
                  <a:pt x="122" y="183"/>
                  <a:pt x="61" y="61"/>
                  <a:pt x="0" y="0"/>
                </a:cubicBezTo>
                <a:cubicBezTo>
                  <a:pt x="9087" y="333973"/>
                  <a:pt x="282621" y="601896"/>
                  <a:pt x="618790" y="601896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"/>
          <p:cNvSpPr/>
          <p:nvPr/>
        </p:nvSpPr>
        <p:spPr>
          <a:xfrm>
            <a:off x="1927142" y="3662989"/>
            <a:ext cx="878052" cy="40008"/>
          </a:xfrm>
          <a:custGeom>
            <a:avLst/>
            <a:gdLst/>
            <a:ahLst/>
            <a:cxnLst/>
            <a:rect l="l" t="t" r="r" b="b"/>
            <a:pathLst>
              <a:path w="878052" h="40008" extrusionOk="0">
                <a:moveTo>
                  <a:pt x="761686" y="32141"/>
                </a:moveTo>
                <a:lnTo>
                  <a:pt x="129540" y="32141"/>
                </a:lnTo>
                <a:cubicBezTo>
                  <a:pt x="83066" y="32141"/>
                  <a:pt x="38911" y="20492"/>
                  <a:pt x="0" y="0"/>
                </a:cubicBezTo>
                <a:cubicBezTo>
                  <a:pt x="38789" y="21163"/>
                  <a:pt x="83310" y="33178"/>
                  <a:pt x="130577" y="33178"/>
                </a:cubicBezTo>
                <a:lnTo>
                  <a:pt x="785777" y="33178"/>
                </a:lnTo>
                <a:cubicBezTo>
                  <a:pt x="817125" y="33178"/>
                  <a:pt x="847985" y="35556"/>
                  <a:pt x="878052" y="40008"/>
                </a:cubicBezTo>
                <a:cubicBezTo>
                  <a:pt x="846094" y="34885"/>
                  <a:pt x="813343" y="32141"/>
                  <a:pt x="779922" y="32141"/>
                </a:cubicBezTo>
                <a:lnTo>
                  <a:pt x="761625" y="32141"/>
                </a:ln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"/>
          <p:cNvSpPr/>
          <p:nvPr/>
        </p:nvSpPr>
        <p:spPr>
          <a:xfrm>
            <a:off x="2813976" y="3704401"/>
            <a:ext cx="6098" cy="1036"/>
          </a:xfrm>
          <a:custGeom>
            <a:avLst/>
            <a:gdLst/>
            <a:ahLst/>
            <a:cxnLst/>
            <a:rect l="l" t="t" r="r" b="b"/>
            <a:pathLst>
              <a:path w="6098" h="1036" extrusionOk="0">
                <a:moveTo>
                  <a:pt x="6099" y="1037"/>
                </a:moveTo>
                <a:cubicBezTo>
                  <a:pt x="4086" y="671"/>
                  <a:pt x="2074" y="366"/>
                  <a:pt x="0" y="0"/>
                </a:cubicBezTo>
                <a:cubicBezTo>
                  <a:pt x="2013" y="305"/>
                  <a:pt x="4086" y="671"/>
                  <a:pt x="6099" y="1037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"/>
          <p:cNvSpPr/>
          <p:nvPr/>
        </p:nvSpPr>
        <p:spPr>
          <a:xfrm>
            <a:off x="7554983" y="3971896"/>
            <a:ext cx="1464" cy="2988"/>
          </a:xfrm>
          <a:custGeom>
            <a:avLst/>
            <a:gdLst/>
            <a:ahLst/>
            <a:cxnLst/>
            <a:rect l="l" t="t" r="r" b="b"/>
            <a:pathLst>
              <a:path w="1464" h="2988" extrusionOk="0">
                <a:moveTo>
                  <a:pt x="1464" y="0"/>
                </a:moveTo>
                <a:cubicBezTo>
                  <a:pt x="976" y="976"/>
                  <a:pt x="488" y="2013"/>
                  <a:pt x="0" y="2989"/>
                </a:cubicBezTo>
                <a:cubicBezTo>
                  <a:pt x="488" y="2013"/>
                  <a:pt x="976" y="976"/>
                  <a:pt x="146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"/>
          <p:cNvSpPr/>
          <p:nvPr/>
        </p:nvSpPr>
        <p:spPr>
          <a:xfrm>
            <a:off x="7493628" y="4197676"/>
            <a:ext cx="305" cy="3964"/>
          </a:xfrm>
          <a:custGeom>
            <a:avLst/>
            <a:gdLst/>
            <a:ahLst/>
            <a:cxnLst/>
            <a:rect l="l" t="t" r="r" b="b"/>
            <a:pathLst>
              <a:path w="305" h="3964" extrusionOk="0">
                <a:moveTo>
                  <a:pt x="305" y="0"/>
                </a:moveTo>
                <a:cubicBezTo>
                  <a:pt x="183" y="1342"/>
                  <a:pt x="122" y="2622"/>
                  <a:pt x="0" y="3964"/>
                </a:cubicBezTo>
                <a:cubicBezTo>
                  <a:pt x="61" y="2622"/>
                  <a:pt x="183" y="1342"/>
                  <a:pt x="30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"/>
          <p:cNvSpPr/>
          <p:nvPr/>
        </p:nvSpPr>
        <p:spPr>
          <a:xfrm>
            <a:off x="7629328" y="3859067"/>
            <a:ext cx="914" cy="1158"/>
          </a:xfrm>
          <a:custGeom>
            <a:avLst/>
            <a:gdLst/>
            <a:ahLst/>
            <a:cxnLst/>
            <a:rect l="l" t="t" r="r" b="b"/>
            <a:pathLst>
              <a:path w="914" h="1158" extrusionOk="0">
                <a:moveTo>
                  <a:pt x="915" y="0"/>
                </a:moveTo>
                <a:cubicBezTo>
                  <a:pt x="610" y="366"/>
                  <a:pt x="305" y="732"/>
                  <a:pt x="0" y="1159"/>
                </a:cubicBezTo>
                <a:cubicBezTo>
                  <a:pt x="305" y="793"/>
                  <a:pt x="610" y="427"/>
                  <a:pt x="91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5"/>
          <p:cNvSpPr/>
          <p:nvPr/>
        </p:nvSpPr>
        <p:spPr>
          <a:xfrm>
            <a:off x="7646771" y="3837539"/>
            <a:ext cx="2134" cy="2439"/>
          </a:xfrm>
          <a:custGeom>
            <a:avLst/>
            <a:gdLst/>
            <a:ahLst/>
            <a:cxnLst/>
            <a:rect l="l" t="t" r="r" b="b"/>
            <a:pathLst>
              <a:path w="2134" h="2439" extrusionOk="0">
                <a:moveTo>
                  <a:pt x="2134" y="0"/>
                </a:moveTo>
                <a:cubicBezTo>
                  <a:pt x="1403" y="793"/>
                  <a:pt x="671" y="1586"/>
                  <a:pt x="0" y="2440"/>
                </a:cubicBezTo>
                <a:cubicBezTo>
                  <a:pt x="732" y="1647"/>
                  <a:pt x="1464" y="854"/>
                  <a:pt x="213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"/>
          <p:cNvSpPr/>
          <p:nvPr/>
        </p:nvSpPr>
        <p:spPr>
          <a:xfrm>
            <a:off x="7509424" y="4094849"/>
            <a:ext cx="1158" cy="4696"/>
          </a:xfrm>
          <a:custGeom>
            <a:avLst/>
            <a:gdLst/>
            <a:ahLst/>
            <a:cxnLst/>
            <a:rect l="l" t="t" r="r" b="b"/>
            <a:pathLst>
              <a:path w="1158" h="4696" extrusionOk="0">
                <a:moveTo>
                  <a:pt x="1159" y="0"/>
                </a:moveTo>
                <a:cubicBezTo>
                  <a:pt x="732" y="1586"/>
                  <a:pt x="366" y="3172"/>
                  <a:pt x="0" y="4696"/>
                </a:cubicBezTo>
                <a:cubicBezTo>
                  <a:pt x="366" y="3110"/>
                  <a:pt x="793" y="1525"/>
                  <a:pt x="1159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"/>
          <p:cNvSpPr/>
          <p:nvPr/>
        </p:nvSpPr>
        <p:spPr>
          <a:xfrm>
            <a:off x="7675618" y="3806373"/>
            <a:ext cx="3781" cy="3598"/>
          </a:xfrm>
          <a:custGeom>
            <a:avLst/>
            <a:gdLst/>
            <a:ahLst/>
            <a:cxnLst/>
            <a:rect l="l" t="t" r="r" b="b"/>
            <a:pathLst>
              <a:path w="3781" h="3598" extrusionOk="0">
                <a:moveTo>
                  <a:pt x="3781" y="0"/>
                </a:moveTo>
                <a:cubicBezTo>
                  <a:pt x="2500" y="1220"/>
                  <a:pt x="1281" y="2440"/>
                  <a:pt x="0" y="3598"/>
                </a:cubicBezTo>
                <a:cubicBezTo>
                  <a:pt x="1281" y="2378"/>
                  <a:pt x="2500" y="1159"/>
                  <a:pt x="3781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"/>
          <p:cNvSpPr/>
          <p:nvPr/>
        </p:nvSpPr>
        <p:spPr>
          <a:xfrm>
            <a:off x="7505155" y="4115646"/>
            <a:ext cx="549" cy="2317"/>
          </a:xfrm>
          <a:custGeom>
            <a:avLst/>
            <a:gdLst/>
            <a:ahLst/>
            <a:cxnLst/>
            <a:rect l="l" t="t" r="r" b="b"/>
            <a:pathLst>
              <a:path w="549" h="2317" extrusionOk="0">
                <a:moveTo>
                  <a:pt x="549" y="0"/>
                </a:moveTo>
                <a:cubicBezTo>
                  <a:pt x="366" y="793"/>
                  <a:pt x="183" y="1586"/>
                  <a:pt x="0" y="2318"/>
                </a:cubicBezTo>
                <a:cubicBezTo>
                  <a:pt x="183" y="1525"/>
                  <a:pt x="366" y="732"/>
                  <a:pt x="549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"/>
          <p:cNvSpPr/>
          <p:nvPr/>
        </p:nvSpPr>
        <p:spPr>
          <a:xfrm>
            <a:off x="7515401" y="4076065"/>
            <a:ext cx="244" cy="731"/>
          </a:xfrm>
          <a:custGeom>
            <a:avLst/>
            <a:gdLst/>
            <a:ahLst/>
            <a:cxnLst/>
            <a:rect l="l" t="t" r="r" b="b"/>
            <a:pathLst>
              <a:path w="244" h="731" extrusionOk="0">
                <a:moveTo>
                  <a:pt x="244" y="0"/>
                </a:moveTo>
                <a:cubicBezTo>
                  <a:pt x="244" y="0"/>
                  <a:pt x="122" y="488"/>
                  <a:pt x="0" y="732"/>
                </a:cubicBezTo>
                <a:cubicBezTo>
                  <a:pt x="61" y="488"/>
                  <a:pt x="122" y="244"/>
                  <a:pt x="244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"/>
          <p:cNvSpPr/>
          <p:nvPr/>
        </p:nvSpPr>
        <p:spPr>
          <a:xfrm>
            <a:off x="7528087" y="4036239"/>
            <a:ext cx="488" cy="1280"/>
          </a:xfrm>
          <a:custGeom>
            <a:avLst/>
            <a:gdLst/>
            <a:ahLst/>
            <a:cxnLst/>
            <a:rect l="l" t="t" r="r" b="b"/>
            <a:pathLst>
              <a:path w="488" h="1280" extrusionOk="0">
                <a:moveTo>
                  <a:pt x="488" y="0"/>
                </a:moveTo>
                <a:cubicBezTo>
                  <a:pt x="305" y="427"/>
                  <a:pt x="183" y="854"/>
                  <a:pt x="0" y="1281"/>
                </a:cubicBezTo>
                <a:cubicBezTo>
                  <a:pt x="183" y="854"/>
                  <a:pt x="305" y="427"/>
                  <a:pt x="488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"/>
          <p:cNvSpPr/>
          <p:nvPr/>
        </p:nvSpPr>
        <p:spPr>
          <a:xfrm>
            <a:off x="7492591" y="4219998"/>
            <a:ext cx="122" cy="4025"/>
          </a:xfrm>
          <a:custGeom>
            <a:avLst/>
            <a:gdLst/>
            <a:ahLst/>
            <a:cxnLst/>
            <a:rect l="l" t="t" r="r" b="b"/>
            <a:pathLst>
              <a:path w="122" h="4025" extrusionOk="0">
                <a:moveTo>
                  <a:pt x="122" y="0"/>
                </a:moveTo>
                <a:cubicBezTo>
                  <a:pt x="122" y="1342"/>
                  <a:pt x="61" y="2683"/>
                  <a:pt x="0" y="4025"/>
                </a:cubicBezTo>
                <a:cubicBezTo>
                  <a:pt x="0" y="2683"/>
                  <a:pt x="61" y="1342"/>
                  <a:pt x="122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"/>
          <p:cNvSpPr/>
          <p:nvPr/>
        </p:nvSpPr>
        <p:spPr>
          <a:xfrm>
            <a:off x="7612617" y="3880048"/>
            <a:ext cx="976" cy="1280"/>
          </a:xfrm>
          <a:custGeom>
            <a:avLst/>
            <a:gdLst/>
            <a:ahLst/>
            <a:cxnLst/>
            <a:rect l="l" t="t" r="r" b="b"/>
            <a:pathLst>
              <a:path w="976" h="1280" extrusionOk="0">
                <a:moveTo>
                  <a:pt x="976" y="0"/>
                </a:moveTo>
                <a:cubicBezTo>
                  <a:pt x="671" y="427"/>
                  <a:pt x="305" y="854"/>
                  <a:pt x="0" y="1281"/>
                </a:cubicBezTo>
                <a:cubicBezTo>
                  <a:pt x="305" y="854"/>
                  <a:pt x="671" y="427"/>
                  <a:pt x="976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"/>
          <p:cNvSpPr/>
          <p:nvPr/>
        </p:nvSpPr>
        <p:spPr>
          <a:xfrm>
            <a:off x="7495275" y="4177916"/>
            <a:ext cx="426" cy="4391"/>
          </a:xfrm>
          <a:custGeom>
            <a:avLst/>
            <a:gdLst/>
            <a:ahLst/>
            <a:cxnLst/>
            <a:rect l="l" t="t" r="r" b="b"/>
            <a:pathLst>
              <a:path w="426" h="4391" extrusionOk="0">
                <a:moveTo>
                  <a:pt x="427" y="0"/>
                </a:moveTo>
                <a:cubicBezTo>
                  <a:pt x="244" y="1464"/>
                  <a:pt x="122" y="2928"/>
                  <a:pt x="0" y="4391"/>
                </a:cubicBezTo>
                <a:cubicBezTo>
                  <a:pt x="122" y="2928"/>
                  <a:pt x="305" y="1464"/>
                  <a:pt x="427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"/>
          <p:cNvSpPr/>
          <p:nvPr/>
        </p:nvSpPr>
        <p:spPr>
          <a:xfrm>
            <a:off x="7495580" y="4304223"/>
            <a:ext cx="244" cy="2378"/>
          </a:xfrm>
          <a:custGeom>
            <a:avLst/>
            <a:gdLst/>
            <a:ahLst/>
            <a:cxnLst/>
            <a:rect l="l" t="t" r="r" b="b"/>
            <a:pathLst>
              <a:path w="244" h="2378" extrusionOk="0">
                <a:moveTo>
                  <a:pt x="0" y="0"/>
                </a:moveTo>
                <a:cubicBezTo>
                  <a:pt x="61" y="793"/>
                  <a:pt x="183" y="1586"/>
                  <a:pt x="244" y="2378"/>
                </a:cubicBezTo>
                <a:cubicBezTo>
                  <a:pt x="183" y="1586"/>
                  <a:pt x="61" y="793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"/>
          <p:cNvSpPr/>
          <p:nvPr/>
        </p:nvSpPr>
        <p:spPr>
          <a:xfrm>
            <a:off x="7493628" y="4281169"/>
            <a:ext cx="305" cy="4696"/>
          </a:xfrm>
          <a:custGeom>
            <a:avLst/>
            <a:gdLst/>
            <a:ahLst/>
            <a:cxnLst/>
            <a:rect l="l" t="t" r="r" b="b"/>
            <a:pathLst>
              <a:path w="305" h="4696" extrusionOk="0">
                <a:moveTo>
                  <a:pt x="0" y="0"/>
                </a:moveTo>
                <a:cubicBezTo>
                  <a:pt x="122" y="1586"/>
                  <a:pt x="183" y="3110"/>
                  <a:pt x="305" y="4696"/>
                </a:cubicBezTo>
                <a:cubicBezTo>
                  <a:pt x="183" y="3110"/>
                  <a:pt x="61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"/>
          <p:cNvSpPr/>
          <p:nvPr/>
        </p:nvSpPr>
        <p:spPr>
          <a:xfrm>
            <a:off x="7567424" y="3947684"/>
            <a:ext cx="1890" cy="3415"/>
          </a:xfrm>
          <a:custGeom>
            <a:avLst/>
            <a:gdLst/>
            <a:ahLst/>
            <a:cxnLst/>
            <a:rect l="l" t="t" r="r" b="b"/>
            <a:pathLst>
              <a:path w="1890" h="3415" extrusionOk="0">
                <a:moveTo>
                  <a:pt x="1891" y="0"/>
                </a:moveTo>
                <a:cubicBezTo>
                  <a:pt x="1281" y="1159"/>
                  <a:pt x="610" y="2257"/>
                  <a:pt x="0" y="3415"/>
                </a:cubicBezTo>
                <a:cubicBezTo>
                  <a:pt x="610" y="2257"/>
                  <a:pt x="1281" y="1159"/>
                  <a:pt x="1891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"/>
          <p:cNvSpPr/>
          <p:nvPr/>
        </p:nvSpPr>
        <p:spPr>
          <a:xfrm>
            <a:off x="7581208" y="3924142"/>
            <a:ext cx="2073" cy="3293"/>
          </a:xfrm>
          <a:custGeom>
            <a:avLst/>
            <a:gdLst/>
            <a:ahLst/>
            <a:cxnLst/>
            <a:rect l="l" t="t" r="r" b="b"/>
            <a:pathLst>
              <a:path w="2073" h="3293" extrusionOk="0">
                <a:moveTo>
                  <a:pt x="2073" y="0"/>
                </a:moveTo>
                <a:cubicBezTo>
                  <a:pt x="1403" y="1098"/>
                  <a:pt x="671" y="2195"/>
                  <a:pt x="0" y="3293"/>
                </a:cubicBezTo>
                <a:cubicBezTo>
                  <a:pt x="671" y="2195"/>
                  <a:pt x="1342" y="1098"/>
                  <a:pt x="2073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"/>
          <p:cNvSpPr/>
          <p:nvPr/>
        </p:nvSpPr>
        <p:spPr>
          <a:xfrm>
            <a:off x="7497958" y="4156326"/>
            <a:ext cx="488" cy="3354"/>
          </a:xfrm>
          <a:custGeom>
            <a:avLst/>
            <a:gdLst/>
            <a:ahLst/>
            <a:cxnLst/>
            <a:rect l="l" t="t" r="r" b="b"/>
            <a:pathLst>
              <a:path w="488" h="3354" extrusionOk="0">
                <a:moveTo>
                  <a:pt x="488" y="0"/>
                </a:moveTo>
                <a:cubicBezTo>
                  <a:pt x="305" y="1098"/>
                  <a:pt x="122" y="2195"/>
                  <a:pt x="0" y="3354"/>
                </a:cubicBezTo>
                <a:cubicBezTo>
                  <a:pt x="183" y="2257"/>
                  <a:pt x="305" y="1159"/>
                  <a:pt x="488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"/>
          <p:cNvSpPr/>
          <p:nvPr/>
        </p:nvSpPr>
        <p:spPr>
          <a:xfrm>
            <a:off x="7596333" y="3901516"/>
            <a:ext cx="1829" cy="2683"/>
          </a:xfrm>
          <a:custGeom>
            <a:avLst/>
            <a:gdLst/>
            <a:ahLst/>
            <a:cxnLst/>
            <a:rect l="l" t="t" r="r" b="b"/>
            <a:pathLst>
              <a:path w="1829" h="2683" extrusionOk="0">
                <a:moveTo>
                  <a:pt x="1830" y="0"/>
                </a:moveTo>
                <a:cubicBezTo>
                  <a:pt x="1220" y="915"/>
                  <a:pt x="610" y="1769"/>
                  <a:pt x="0" y="2683"/>
                </a:cubicBezTo>
                <a:cubicBezTo>
                  <a:pt x="610" y="1769"/>
                  <a:pt x="1220" y="91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"/>
          <p:cNvSpPr/>
          <p:nvPr/>
        </p:nvSpPr>
        <p:spPr>
          <a:xfrm>
            <a:off x="7535283" y="4014222"/>
            <a:ext cx="1829" cy="4513"/>
          </a:xfrm>
          <a:custGeom>
            <a:avLst/>
            <a:gdLst/>
            <a:ahLst/>
            <a:cxnLst/>
            <a:rect l="l" t="t" r="r" b="b"/>
            <a:pathLst>
              <a:path w="1829" h="4513" extrusionOk="0">
                <a:moveTo>
                  <a:pt x="1830" y="0"/>
                </a:moveTo>
                <a:cubicBezTo>
                  <a:pt x="1220" y="1525"/>
                  <a:pt x="610" y="2989"/>
                  <a:pt x="0" y="4513"/>
                </a:cubicBezTo>
                <a:cubicBezTo>
                  <a:pt x="610" y="2989"/>
                  <a:pt x="1220" y="1525"/>
                  <a:pt x="183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"/>
          <p:cNvSpPr/>
          <p:nvPr/>
        </p:nvSpPr>
        <p:spPr>
          <a:xfrm>
            <a:off x="7492652" y="4262141"/>
            <a:ext cx="122" cy="3354"/>
          </a:xfrm>
          <a:custGeom>
            <a:avLst/>
            <a:gdLst/>
            <a:ahLst/>
            <a:cxnLst/>
            <a:rect l="l" t="t" r="r" b="b"/>
            <a:pathLst>
              <a:path w="122" h="3354" extrusionOk="0">
                <a:moveTo>
                  <a:pt x="0" y="0"/>
                </a:moveTo>
                <a:cubicBezTo>
                  <a:pt x="0" y="1159"/>
                  <a:pt x="122" y="2257"/>
                  <a:pt x="122" y="3354"/>
                </a:cubicBezTo>
                <a:cubicBezTo>
                  <a:pt x="122" y="2257"/>
                  <a:pt x="0" y="1098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"/>
          <p:cNvSpPr/>
          <p:nvPr/>
        </p:nvSpPr>
        <p:spPr>
          <a:xfrm>
            <a:off x="7520890" y="4054109"/>
            <a:ext cx="1524" cy="4696"/>
          </a:xfrm>
          <a:custGeom>
            <a:avLst/>
            <a:gdLst/>
            <a:ahLst/>
            <a:cxnLst/>
            <a:rect l="l" t="t" r="r" b="b"/>
            <a:pathLst>
              <a:path w="1524" h="4696" extrusionOk="0">
                <a:moveTo>
                  <a:pt x="1525" y="0"/>
                </a:moveTo>
                <a:cubicBezTo>
                  <a:pt x="1037" y="1586"/>
                  <a:pt x="488" y="3110"/>
                  <a:pt x="0" y="4696"/>
                </a:cubicBezTo>
                <a:cubicBezTo>
                  <a:pt x="488" y="3110"/>
                  <a:pt x="1037" y="1586"/>
                  <a:pt x="1525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"/>
          <p:cNvSpPr/>
          <p:nvPr/>
        </p:nvSpPr>
        <p:spPr>
          <a:xfrm>
            <a:off x="7500886" y="4136139"/>
            <a:ext cx="792" cy="4635"/>
          </a:xfrm>
          <a:custGeom>
            <a:avLst/>
            <a:gdLst/>
            <a:ahLst/>
            <a:cxnLst/>
            <a:rect l="l" t="t" r="r" b="b"/>
            <a:pathLst>
              <a:path w="792" h="4635" extrusionOk="0">
                <a:moveTo>
                  <a:pt x="793" y="0"/>
                </a:moveTo>
                <a:cubicBezTo>
                  <a:pt x="488" y="1525"/>
                  <a:pt x="244" y="3110"/>
                  <a:pt x="0" y="4635"/>
                </a:cubicBezTo>
                <a:cubicBezTo>
                  <a:pt x="244" y="3110"/>
                  <a:pt x="549" y="1525"/>
                  <a:pt x="793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"/>
          <p:cNvSpPr/>
          <p:nvPr/>
        </p:nvSpPr>
        <p:spPr>
          <a:xfrm>
            <a:off x="7497897" y="4322947"/>
            <a:ext cx="670" cy="4818"/>
          </a:xfrm>
          <a:custGeom>
            <a:avLst/>
            <a:gdLst/>
            <a:ahLst/>
            <a:cxnLst/>
            <a:rect l="l" t="t" r="r" b="b"/>
            <a:pathLst>
              <a:path w="670" h="4818" extrusionOk="0">
                <a:moveTo>
                  <a:pt x="0" y="0"/>
                </a:moveTo>
                <a:cubicBezTo>
                  <a:pt x="244" y="1586"/>
                  <a:pt x="427" y="3232"/>
                  <a:pt x="671" y="4818"/>
                </a:cubicBezTo>
                <a:cubicBezTo>
                  <a:pt x="427" y="3232"/>
                  <a:pt x="183" y="1586"/>
                  <a:pt x="0" y="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"/>
          <p:cNvSpPr/>
          <p:nvPr/>
        </p:nvSpPr>
        <p:spPr>
          <a:xfrm>
            <a:off x="7492348" y="4239331"/>
            <a:ext cx="6098" cy="4452"/>
          </a:xfrm>
          <a:custGeom>
            <a:avLst/>
            <a:gdLst/>
            <a:ahLst/>
            <a:cxnLst/>
            <a:rect l="l" t="t" r="r" b="b"/>
            <a:pathLst>
              <a:path w="6098" h="4452" extrusionOk="0">
                <a:moveTo>
                  <a:pt x="0" y="4452"/>
                </a:moveTo>
                <a:cubicBezTo>
                  <a:pt x="0" y="2988"/>
                  <a:pt x="0" y="1525"/>
                  <a:pt x="0" y="0"/>
                </a:cubicBezTo>
                <a:cubicBezTo>
                  <a:pt x="0" y="1464"/>
                  <a:pt x="0" y="2928"/>
                  <a:pt x="0" y="4452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"/>
          <p:cNvSpPr/>
          <p:nvPr/>
        </p:nvSpPr>
        <p:spPr>
          <a:xfrm>
            <a:off x="7543517" y="3996658"/>
            <a:ext cx="1098" cy="2500"/>
          </a:xfrm>
          <a:custGeom>
            <a:avLst/>
            <a:gdLst/>
            <a:ahLst/>
            <a:cxnLst/>
            <a:rect l="l" t="t" r="r" b="b"/>
            <a:pathLst>
              <a:path w="1098" h="2500" extrusionOk="0">
                <a:moveTo>
                  <a:pt x="0" y="2501"/>
                </a:moveTo>
                <a:cubicBezTo>
                  <a:pt x="366" y="1647"/>
                  <a:pt x="732" y="854"/>
                  <a:pt x="1098" y="0"/>
                </a:cubicBezTo>
                <a:cubicBezTo>
                  <a:pt x="1037" y="183"/>
                  <a:pt x="915" y="366"/>
                  <a:pt x="854" y="488"/>
                </a:cubicBezTo>
                <a:cubicBezTo>
                  <a:pt x="549" y="1159"/>
                  <a:pt x="305" y="1830"/>
                  <a:pt x="0" y="2440"/>
                </a:cubicBezTo>
                <a:close/>
              </a:path>
            </a:pathLst>
          </a:custGeom>
          <a:solidFill>
            <a:srgbClr val="00B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"/>
          <p:cNvSpPr/>
          <p:nvPr/>
        </p:nvSpPr>
        <p:spPr>
          <a:xfrm>
            <a:off x="4299597" y="2670290"/>
            <a:ext cx="2016882" cy="1040831"/>
          </a:xfrm>
          <a:custGeom>
            <a:avLst/>
            <a:gdLst/>
            <a:ahLst/>
            <a:cxnLst/>
            <a:rect l="l" t="t" r="r" b="b"/>
            <a:pathLst>
              <a:path w="1994325" h="1022233" extrusionOk="0">
                <a:moveTo>
                  <a:pt x="1619246" y="939899"/>
                </a:moveTo>
                <a:lnTo>
                  <a:pt x="1994326" y="939899"/>
                </a:lnTo>
                <a:lnTo>
                  <a:pt x="1994326" y="366607"/>
                </a:lnTo>
                <a:lnTo>
                  <a:pt x="1576554" y="366607"/>
                </a:lnTo>
                <a:cubicBezTo>
                  <a:pt x="1472874" y="366607"/>
                  <a:pt x="1478973" y="269025"/>
                  <a:pt x="1478973" y="269025"/>
                </a:cubicBezTo>
                <a:lnTo>
                  <a:pt x="1478973" y="67763"/>
                </a:lnTo>
                <a:cubicBezTo>
                  <a:pt x="1478973" y="-11522"/>
                  <a:pt x="1363094" y="675"/>
                  <a:pt x="1363094" y="675"/>
                </a:cubicBezTo>
                <a:lnTo>
                  <a:pt x="143323" y="675"/>
                </a:lnTo>
                <a:cubicBezTo>
                  <a:pt x="-15247" y="675"/>
                  <a:pt x="3049" y="140949"/>
                  <a:pt x="3049" y="140949"/>
                </a:cubicBezTo>
                <a:lnTo>
                  <a:pt x="3049" y="269025"/>
                </a:lnTo>
                <a:lnTo>
                  <a:pt x="0" y="273721"/>
                </a:lnTo>
                <a:lnTo>
                  <a:pt x="0" y="413202"/>
                </a:lnTo>
                <a:cubicBezTo>
                  <a:pt x="99838" y="436987"/>
                  <a:pt x="85628" y="539387"/>
                  <a:pt x="85628" y="539387"/>
                </a:cubicBezTo>
                <a:lnTo>
                  <a:pt x="85628" y="778280"/>
                </a:lnTo>
                <a:lnTo>
                  <a:pt x="292745" y="778280"/>
                </a:lnTo>
                <a:cubicBezTo>
                  <a:pt x="292745" y="778280"/>
                  <a:pt x="469612" y="778280"/>
                  <a:pt x="475711" y="906356"/>
                </a:cubicBezTo>
                <a:cubicBezTo>
                  <a:pt x="479858" y="992959"/>
                  <a:pt x="534138" y="1016196"/>
                  <a:pt x="568840" y="1022234"/>
                </a:cubicBezTo>
                <a:lnTo>
                  <a:pt x="1433414" y="1022234"/>
                </a:lnTo>
                <a:cubicBezTo>
                  <a:pt x="1463482" y="974541"/>
                  <a:pt x="1518920" y="937643"/>
                  <a:pt x="1619246" y="9398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"/>
          <p:cNvSpPr/>
          <p:nvPr/>
        </p:nvSpPr>
        <p:spPr>
          <a:xfrm>
            <a:off x="3563038" y="3076889"/>
            <a:ext cx="5611" cy="8355"/>
          </a:xfrm>
          <a:custGeom>
            <a:avLst/>
            <a:gdLst/>
            <a:ahLst/>
            <a:cxnLst/>
            <a:rect l="l" t="t" r="r" b="b"/>
            <a:pathLst>
              <a:path w="5611" h="8355" extrusionOk="0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"/>
          <p:cNvSpPr/>
          <p:nvPr/>
        </p:nvSpPr>
        <p:spPr>
          <a:xfrm>
            <a:off x="3567795" y="3020597"/>
            <a:ext cx="14271" cy="57695"/>
          </a:xfrm>
          <a:custGeom>
            <a:avLst/>
            <a:gdLst/>
            <a:ahLst/>
            <a:cxnLst/>
            <a:rect l="l" t="t" r="r" b="b"/>
            <a:pathLst>
              <a:path w="14271" h="57695" extrusionOk="0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"/>
          <p:cNvSpPr/>
          <p:nvPr/>
        </p:nvSpPr>
        <p:spPr>
          <a:xfrm>
            <a:off x="2838006" y="1656100"/>
            <a:ext cx="1887595" cy="1434085"/>
          </a:xfrm>
          <a:custGeom>
            <a:avLst/>
            <a:gdLst/>
            <a:ahLst/>
            <a:cxnLst/>
            <a:rect l="l" t="t" r="r" b="b"/>
            <a:pathLst>
              <a:path w="1887595" h="1434085" extrusionOk="0">
                <a:moveTo>
                  <a:pt x="619034" y="0"/>
                </a:moveTo>
                <a:cubicBezTo>
                  <a:pt x="277132" y="0"/>
                  <a:pt x="0" y="277132"/>
                  <a:pt x="0" y="619034"/>
                </a:cubicBezTo>
                <a:cubicBezTo>
                  <a:pt x="0" y="619522"/>
                  <a:pt x="0" y="620071"/>
                  <a:pt x="0" y="620559"/>
                </a:cubicBezTo>
                <a:cubicBezTo>
                  <a:pt x="0" y="626902"/>
                  <a:pt x="122" y="633183"/>
                  <a:pt x="366" y="639465"/>
                </a:cubicBezTo>
                <a:cubicBezTo>
                  <a:pt x="11161" y="971914"/>
                  <a:pt x="283963" y="1238068"/>
                  <a:pt x="619034" y="1238068"/>
                </a:cubicBezTo>
                <a:lnTo>
                  <a:pt x="622083" y="1237580"/>
                </a:lnTo>
                <a:cubicBezTo>
                  <a:pt x="691244" y="1237580"/>
                  <a:pt x="744060" y="1293690"/>
                  <a:pt x="744060" y="1362851"/>
                </a:cubicBezTo>
                <a:cubicBezTo>
                  <a:pt x="744060" y="1363399"/>
                  <a:pt x="744000" y="1363948"/>
                  <a:pt x="744000" y="1364497"/>
                </a:cubicBezTo>
                <a:cubicBezTo>
                  <a:pt x="744000" y="1364985"/>
                  <a:pt x="744060" y="1365473"/>
                  <a:pt x="744060" y="1365900"/>
                </a:cubicBezTo>
                <a:cubicBezTo>
                  <a:pt x="744060" y="1386148"/>
                  <a:pt x="739120" y="1405177"/>
                  <a:pt x="730643" y="1422131"/>
                </a:cubicBezTo>
                <a:cubicBezTo>
                  <a:pt x="729423" y="1424510"/>
                  <a:pt x="728143" y="1426889"/>
                  <a:pt x="726801" y="1429145"/>
                </a:cubicBezTo>
                <a:lnTo>
                  <a:pt x="1427376" y="1429145"/>
                </a:lnTo>
                <a:cubicBezTo>
                  <a:pt x="1432560" y="1429145"/>
                  <a:pt x="1437561" y="1429328"/>
                  <a:pt x="1442379" y="1429633"/>
                </a:cubicBezTo>
                <a:cubicBezTo>
                  <a:pt x="1453601" y="1430365"/>
                  <a:pt x="1463665" y="1431890"/>
                  <a:pt x="1472874" y="1434085"/>
                </a:cubicBezTo>
                <a:lnTo>
                  <a:pt x="1472874" y="609886"/>
                </a:lnTo>
                <a:cubicBezTo>
                  <a:pt x="1472874" y="609886"/>
                  <a:pt x="1454577" y="353734"/>
                  <a:pt x="1668037" y="359833"/>
                </a:cubicBezTo>
                <a:cubicBezTo>
                  <a:pt x="1881497" y="365931"/>
                  <a:pt x="1887596" y="292745"/>
                  <a:pt x="1887596" y="152471"/>
                </a:cubicBezTo>
                <a:lnTo>
                  <a:pt x="1887596" y="0"/>
                </a:lnTo>
                <a:cubicBezTo>
                  <a:pt x="1887596" y="0"/>
                  <a:pt x="619034" y="0"/>
                  <a:pt x="619034" y="0"/>
                </a:cubicBezTo>
                <a:close/>
              </a:path>
            </a:pathLst>
          </a:custGeom>
          <a:solidFill>
            <a:srgbClr val="66D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"/>
          <p:cNvSpPr/>
          <p:nvPr/>
        </p:nvSpPr>
        <p:spPr>
          <a:xfrm>
            <a:off x="1784550" y="3430806"/>
            <a:ext cx="142591" cy="232244"/>
          </a:xfrm>
          <a:custGeom>
            <a:avLst/>
            <a:gdLst/>
            <a:ahLst/>
            <a:cxnLst/>
            <a:rect l="l" t="t" r="r" b="b"/>
            <a:pathLst>
              <a:path w="142591" h="232244" extrusionOk="0">
                <a:moveTo>
                  <a:pt x="142591" y="232184"/>
                </a:moveTo>
                <a:cubicBezTo>
                  <a:pt x="60257" y="187296"/>
                  <a:pt x="3659" y="101180"/>
                  <a:pt x="244" y="1647"/>
                </a:cubicBezTo>
                <a:cubicBezTo>
                  <a:pt x="183" y="1098"/>
                  <a:pt x="61" y="549"/>
                  <a:pt x="0" y="0"/>
                </a:cubicBezTo>
                <a:lnTo>
                  <a:pt x="0" y="46229"/>
                </a:lnTo>
                <a:cubicBezTo>
                  <a:pt x="17138" y="126795"/>
                  <a:pt x="70869" y="194493"/>
                  <a:pt x="142591" y="232245"/>
                </a:cubicBez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"/>
          <p:cNvSpPr/>
          <p:nvPr/>
        </p:nvSpPr>
        <p:spPr>
          <a:xfrm>
            <a:off x="2805316" y="3702998"/>
            <a:ext cx="8721" cy="1402"/>
          </a:xfrm>
          <a:custGeom>
            <a:avLst/>
            <a:gdLst/>
            <a:ahLst/>
            <a:cxnLst/>
            <a:rect l="l" t="t" r="r" b="b"/>
            <a:pathLst>
              <a:path w="8721" h="1402" extrusionOk="0">
                <a:moveTo>
                  <a:pt x="8721" y="1403"/>
                </a:moveTo>
                <a:cubicBezTo>
                  <a:pt x="5794" y="915"/>
                  <a:pt x="2927" y="427"/>
                  <a:pt x="0" y="0"/>
                </a:cubicBezTo>
                <a:cubicBezTo>
                  <a:pt x="2927" y="488"/>
                  <a:pt x="5855" y="915"/>
                  <a:pt x="8721" y="1403"/>
                </a:cubicBez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"/>
          <p:cNvSpPr/>
          <p:nvPr/>
        </p:nvSpPr>
        <p:spPr>
          <a:xfrm>
            <a:off x="3555597" y="3085245"/>
            <a:ext cx="9209" cy="10733"/>
          </a:xfrm>
          <a:custGeom>
            <a:avLst/>
            <a:gdLst/>
            <a:ahLst/>
            <a:cxnLst/>
            <a:rect l="l" t="t" r="r" b="b"/>
            <a:pathLst>
              <a:path w="9209" h="10733" extrusionOk="0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"/>
          <p:cNvSpPr/>
          <p:nvPr/>
        </p:nvSpPr>
        <p:spPr>
          <a:xfrm>
            <a:off x="1778737" y="3085245"/>
            <a:ext cx="2618406" cy="1125056"/>
          </a:xfrm>
          <a:custGeom>
            <a:avLst/>
            <a:gdLst/>
            <a:ahLst/>
            <a:cxnLst/>
            <a:rect l="l" t="t" r="r" b="b"/>
            <a:pathLst>
              <a:path w="2618406" h="1125056" extrusionOk="0">
                <a:moveTo>
                  <a:pt x="2532142" y="4940"/>
                </a:moveTo>
                <a:cubicBezTo>
                  <a:pt x="2522933" y="2744"/>
                  <a:pt x="2512870" y="1220"/>
                  <a:pt x="2501648" y="488"/>
                </a:cubicBezTo>
                <a:cubicBezTo>
                  <a:pt x="2496830" y="183"/>
                  <a:pt x="2491890" y="0"/>
                  <a:pt x="2486645" y="0"/>
                </a:cubicBezTo>
                <a:lnTo>
                  <a:pt x="1786069" y="0"/>
                </a:lnTo>
                <a:cubicBezTo>
                  <a:pt x="1783874" y="3720"/>
                  <a:pt x="1781556" y="7258"/>
                  <a:pt x="1778995" y="10734"/>
                </a:cubicBezTo>
                <a:lnTo>
                  <a:pt x="1776860" y="10734"/>
                </a:lnTo>
                <a:lnTo>
                  <a:pt x="1777104" y="10429"/>
                </a:lnTo>
                <a:cubicBezTo>
                  <a:pt x="1779665" y="7136"/>
                  <a:pt x="1782044" y="3598"/>
                  <a:pt x="1784240" y="61"/>
                </a:cubicBezTo>
                <a:lnTo>
                  <a:pt x="1781922" y="61"/>
                </a:lnTo>
                <a:lnTo>
                  <a:pt x="1769724" y="16345"/>
                </a:lnTo>
                <a:cubicBezTo>
                  <a:pt x="1759722" y="25920"/>
                  <a:pt x="1745146" y="40313"/>
                  <a:pt x="1733131" y="46839"/>
                </a:cubicBezTo>
                <a:cubicBezTo>
                  <a:pt x="1721117" y="53365"/>
                  <a:pt x="1703918" y="55866"/>
                  <a:pt x="1690439" y="59037"/>
                </a:cubicBezTo>
                <a:lnTo>
                  <a:pt x="1672143" y="61172"/>
                </a:lnTo>
                <a:lnTo>
                  <a:pt x="1635793" y="61050"/>
                </a:lnTo>
                <a:lnTo>
                  <a:pt x="273187" y="61050"/>
                </a:lnTo>
                <a:cubicBezTo>
                  <a:pt x="123338" y="60989"/>
                  <a:pt x="1666" y="184185"/>
                  <a:pt x="19" y="333669"/>
                </a:cubicBezTo>
                <a:cubicBezTo>
                  <a:pt x="-225" y="353551"/>
                  <a:pt x="1849" y="373006"/>
                  <a:pt x="5813" y="391730"/>
                </a:cubicBezTo>
                <a:lnTo>
                  <a:pt x="5813" y="345500"/>
                </a:lnTo>
                <a:cubicBezTo>
                  <a:pt x="5874" y="346049"/>
                  <a:pt x="5996" y="346598"/>
                  <a:pt x="6057" y="347147"/>
                </a:cubicBezTo>
                <a:cubicBezTo>
                  <a:pt x="9412" y="446741"/>
                  <a:pt x="66009" y="532796"/>
                  <a:pt x="148404" y="577684"/>
                </a:cubicBezTo>
                <a:cubicBezTo>
                  <a:pt x="187315" y="598176"/>
                  <a:pt x="231471" y="609825"/>
                  <a:pt x="277944" y="609825"/>
                </a:cubicBezTo>
                <a:lnTo>
                  <a:pt x="928387" y="609825"/>
                </a:lnTo>
                <a:cubicBezTo>
                  <a:pt x="961809" y="609825"/>
                  <a:pt x="994560" y="612630"/>
                  <a:pt x="1026518" y="617692"/>
                </a:cubicBezTo>
                <a:cubicBezTo>
                  <a:pt x="1029445" y="618119"/>
                  <a:pt x="1032373" y="618607"/>
                  <a:pt x="1035239" y="619095"/>
                </a:cubicBezTo>
                <a:cubicBezTo>
                  <a:pt x="1037252" y="619461"/>
                  <a:pt x="1039325" y="619705"/>
                  <a:pt x="1041338" y="620132"/>
                </a:cubicBezTo>
                <a:cubicBezTo>
                  <a:pt x="1295660" y="667032"/>
                  <a:pt x="1495520" y="869392"/>
                  <a:pt x="1538761" y="1124995"/>
                </a:cubicBezTo>
                <a:lnTo>
                  <a:pt x="1544372" y="1124995"/>
                </a:lnTo>
                <a:cubicBezTo>
                  <a:pt x="1544372" y="1124995"/>
                  <a:pt x="1545286" y="1125056"/>
                  <a:pt x="1545286" y="1125056"/>
                </a:cubicBezTo>
                <a:cubicBezTo>
                  <a:pt x="1545043" y="1123409"/>
                  <a:pt x="1544921" y="1121763"/>
                  <a:pt x="1544677" y="1120116"/>
                </a:cubicBezTo>
                <a:lnTo>
                  <a:pt x="1547665" y="1121214"/>
                </a:lnTo>
                <a:lnTo>
                  <a:pt x="2282028" y="1121214"/>
                </a:lnTo>
                <a:lnTo>
                  <a:pt x="2282028" y="498033"/>
                </a:lnTo>
                <a:cubicBezTo>
                  <a:pt x="2275930" y="351660"/>
                  <a:pt x="2416203" y="369957"/>
                  <a:pt x="2416203" y="369957"/>
                </a:cubicBezTo>
                <a:lnTo>
                  <a:pt x="2617709" y="369957"/>
                </a:lnTo>
                <a:lnTo>
                  <a:pt x="2617709" y="131064"/>
                </a:lnTo>
                <a:cubicBezTo>
                  <a:pt x="2617709" y="131064"/>
                  <a:pt x="2631920" y="28665"/>
                  <a:pt x="2532081" y="4879"/>
                </a:cubicBezTo>
                <a:close/>
              </a:path>
            </a:pathLst>
          </a:custGeom>
          <a:solidFill>
            <a:srgbClr val="009C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"/>
          <p:cNvSpPr/>
          <p:nvPr/>
        </p:nvSpPr>
        <p:spPr>
          <a:xfrm>
            <a:off x="4060633" y="3454530"/>
            <a:ext cx="1683782" cy="1049796"/>
          </a:xfrm>
          <a:custGeom>
            <a:avLst/>
            <a:gdLst/>
            <a:ahLst/>
            <a:cxnLst/>
            <a:rect l="l" t="t" r="r" b="b"/>
            <a:pathLst>
              <a:path w="1683782" h="1049796" extrusionOk="0">
                <a:moveTo>
                  <a:pt x="1683661" y="244686"/>
                </a:moveTo>
                <a:lnTo>
                  <a:pt x="819087" y="244686"/>
                </a:lnTo>
                <a:cubicBezTo>
                  <a:pt x="784323" y="238648"/>
                  <a:pt x="730043" y="215412"/>
                  <a:pt x="725957" y="128808"/>
                </a:cubicBezTo>
                <a:cubicBezTo>
                  <a:pt x="719858" y="732"/>
                  <a:pt x="542991" y="732"/>
                  <a:pt x="542991" y="732"/>
                </a:cubicBezTo>
                <a:lnTo>
                  <a:pt x="134368" y="732"/>
                </a:lnTo>
                <a:cubicBezTo>
                  <a:pt x="134368" y="732"/>
                  <a:pt x="-5906" y="-17565"/>
                  <a:pt x="193" y="128808"/>
                </a:cubicBezTo>
                <a:lnTo>
                  <a:pt x="193" y="751989"/>
                </a:lnTo>
                <a:lnTo>
                  <a:pt x="257138" y="751989"/>
                </a:lnTo>
                <a:cubicBezTo>
                  <a:pt x="266774" y="752599"/>
                  <a:pt x="275313" y="753941"/>
                  <a:pt x="282875" y="755953"/>
                </a:cubicBezTo>
                <a:cubicBezTo>
                  <a:pt x="353683" y="774311"/>
                  <a:pt x="339412" y="845545"/>
                  <a:pt x="339412" y="845545"/>
                </a:cubicBezTo>
                <a:lnTo>
                  <a:pt x="339412" y="1031805"/>
                </a:lnTo>
                <a:lnTo>
                  <a:pt x="339290" y="1047723"/>
                </a:lnTo>
                <a:lnTo>
                  <a:pt x="1653044" y="1047723"/>
                </a:lnTo>
                <a:lnTo>
                  <a:pt x="1653044" y="1049796"/>
                </a:lnTo>
                <a:lnTo>
                  <a:pt x="1656094" y="1049796"/>
                </a:lnTo>
                <a:lnTo>
                  <a:pt x="1656094" y="442960"/>
                </a:lnTo>
                <a:cubicBezTo>
                  <a:pt x="1656094" y="442960"/>
                  <a:pt x="1631942" y="329216"/>
                  <a:pt x="1682624" y="246577"/>
                </a:cubicBezTo>
                <a:cubicBezTo>
                  <a:pt x="1682989" y="245967"/>
                  <a:pt x="1683355" y="245357"/>
                  <a:pt x="1683782" y="244747"/>
                </a:cubicBezTo>
                <a:close/>
              </a:path>
            </a:pathLst>
          </a:cu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"/>
          <p:cNvSpPr/>
          <p:nvPr/>
        </p:nvSpPr>
        <p:spPr>
          <a:xfrm>
            <a:off x="7522476" y="4428335"/>
            <a:ext cx="6220" cy="17564"/>
          </a:xfrm>
          <a:custGeom>
            <a:avLst/>
            <a:gdLst/>
            <a:ahLst/>
            <a:cxnLst/>
            <a:rect l="l" t="t" r="r" b="b"/>
            <a:pathLst>
              <a:path w="6220" h="17564" extrusionOk="0">
                <a:moveTo>
                  <a:pt x="0" y="0"/>
                </a:moveTo>
                <a:cubicBezTo>
                  <a:pt x="1952" y="5855"/>
                  <a:pt x="4025" y="11710"/>
                  <a:pt x="6221" y="17565"/>
                </a:cubicBezTo>
                <a:cubicBezTo>
                  <a:pt x="4086" y="11710"/>
                  <a:pt x="2012" y="5855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"/>
          <p:cNvSpPr/>
          <p:nvPr/>
        </p:nvSpPr>
        <p:spPr>
          <a:xfrm>
            <a:off x="7516804" y="4410160"/>
            <a:ext cx="4879" cy="15552"/>
          </a:xfrm>
          <a:custGeom>
            <a:avLst/>
            <a:gdLst/>
            <a:ahLst/>
            <a:cxnLst/>
            <a:rect l="l" t="t" r="r" b="b"/>
            <a:pathLst>
              <a:path w="4879" h="15552" extrusionOk="0">
                <a:moveTo>
                  <a:pt x="0" y="0"/>
                </a:moveTo>
                <a:cubicBezTo>
                  <a:pt x="1525" y="5184"/>
                  <a:pt x="3171" y="10368"/>
                  <a:pt x="4879" y="15552"/>
                </a:cubicBezTo>
                <a:cubicBezTo>
                  <a:pt x="3171" y="10368"/>
                  <a:pt x="1585" y="5184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"/>
          <p:cNvSpPr/>
          <p:nvPr/>
        </p:nvSpPr>
        <p:spPr>
          <a:xfrm>
            <a:off x="7501679" y="4346793"/>
            <a:ext cx="3476" cy="17625"/>
          </a:xfrm>
          <a:custGeom>
            <a:avLst/>
            <a:gdLst/>
            <a:ahLst/>
            <a:cxnLst/>
            <a:rect l="l" t="t" r="r" b="b"/>
            <a:pathLst>
              <a:path w="3476" h="17625" extrusionOk="0">
                <a:moveTo>
                  <a:pt x="0" y="0"/>
                </a:moveTo>
                <a:cubicBezTo>
                  <a:pt x="1037" y="5916"/>
                  <a:pt x="2257" y="11771"/>
                  <a:pt x="3476" y="17626"/>
                </a:cubicBezTo>
                <a:cubicBezTo>
                  <a:pt x="2257" y="11771"/>
                  <a:pt x="1037" y="5916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"/>
          <p:cNvSpPr/>
          <p:nvPr/>
        </p:nvSpPr>
        <p:spPr>
          <a:xfrm>
            <a:off x="7510522" y="4387533"/>
            <a:ext cx="4879" cy="17930"/>
          </a:xfrm>
          <a:custGeom>
            <a:avLst/>
            <a:gdLst/>
            <a:ahLst/>
            <a:cxnLst/>
            <a:rect l="l" t="t" r="r" b="b"/>
            <a:pathLst>
              <a:path w="4879" h="17930" extrusionOk="0">
                <a:moveTo>
                  <a:pt x="0" y="0"/>
                </a:moveTo>
                <a:cubicBezTo>
                  <a:pt x="1525" y="6038"/>
                  <a:pt x="3172" y="12015"/>
                  <a:pt x="4879" y="17931"/>
                </a:cubicBezTo>
                <a:cubicBezTo>
                  <a:pt x="3172" y="11954"/>
                  <a:pt x="1525" y="5977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"/>
          <p:cNvSpPr/>
          <p:nvPr/>
        </p:nvSpPr>
        <p:spPr>
          <a:xfrm>
            <a:off x="7500093" y="4336974"/>
            <a:ext cx="1464" cy="9087"/>
          </a:xfrm>
          <a:custGeom>
            <a:avLst/>
            <a:gdLst/>
            <a:ahLst/>
            <a:cxnLst/>
            <a:rect l="l" t="t" r="r" b="b"/>
            <a:pathLst>
              <a:path w="1464" h="9087" extrusionOk="0">
                <a:moveTo>
                  <a:pt x="1464" y="9087"/>
                </a:moveTo>
                <a:cubicBezTo>
                  <a:pt x="915" y="6038"/>
                  <a:pt x="488" y="2988"/>
                  <a:pt x="0" y="0"/>
                </a:cubicBezTo>
                <a:cubicBezTo>
                  <a:pt x="0" y="61"/>
                  <a:pt x="0" y="122"/>
                  <a:pt x="0" y="183"/>
                </a:cubicBezTo>
                <a:cubicBezTo>
                  <a:pt x="488" y="3171"/>
                  <a:pt x="976" y="6099"/>
                  <a:pt x="1464" y="9087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"/>
          <p:cNvSpPr/>
          <p:nvPr/>
        </p:nvSpPr>
        <p:spPr>
          <a:xfrm>
            <a:off x="7530343" y="4450291"/>
            <a:ext cx="5793" cy="14698"/>
          </a:xfrm>
          <a:custGeom>
            <a:avLst/>
            <a:gdLst/>
            <a:ahLst/>
            <a:cxnLst/>
            <a:rect l="l" t="t" r="r" b="b"/>
            <a:pathLst>
              <a:path w="5793" h="14698" extrusionOk="0">
                <a:moveTo>
                  <a:pt x="0" y="0"/>
                </a:moveTo>
                <a:cubicBezTo>
                  <a:pt x="1830" y="4940"/>
                  <a:pt x="3781" y="9819"/>
                  <a:pt x="5794" y="14698"/>
                </a:cubicBezTo>
                <a:cubicBezTo>
                  <a:pt x="3781" y="9819"/>
                  <a:pt x="1891" y="4940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"/>
          <p:cNvSpPr/>
          <p:nvPr/>
        </p:nvSpPr>
        <p:spPr>
          <a:xfrm>
            <a:off x="7506192" y="4369237"/>
            <a:ext cx="3964" cy="16893"/>
          </a:xfrm>
          <a:custGeom>
            <a:avLst/>
            <a:gdLst/>
            <a:ahLst/>
            <a:cxnLst/>
            <a:rect l="l" t="t" r="r" b="b"/>
            <a:pathLst>
              <a:path w="3964" h="16893" extrusionOk="0">
                <a:moveTo>
                  <a:pt x="0" y="0"/>
                </a:moveTo>
                <a:cubicBezTo>
                  <a:pt x="1220" y="5672"/>
                  <a:pt x="2562" y="11283"/>
                  <a:pt x="3964" y="16894"/>
                </a:cubicBezTo>
                <a:cubicBezTo>
                  <a:pt x="2562" y="11283"/>
                  <a:pt x="1220" y="5672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"/>
          <p:cNvSpPr/>
          <p:nvPr/>
        </p:nvSpPr>
        <p:spPr>
          <a:xfrm>
            <a:off x="7537540" y="4468343"/>
            <a:ext cx="7501" cy="17137"/>
          </a:xfrm>
          <a:custGeom>
            <a:avLst/>
            <a:gdLst/>
            <a:ahLst/>
            <a:cxnLst/>
            <a:rect l="l" t="t" r="r" b="b"/>
            <a:pathLst>
              <a:path w="7501" h="17137" extrusionOk="0">
                <a:moveTo>
                  <a:pt x="0" y="0"/>
                </a:moveTo>
                <a:cubicBezTo>
                  <a:pt x="2379" y="5733"/>
                  <a:pt x="4879" y="11466"/>
                  <a:pt x="7501" y="17138"/>
                </a:cubicBezTo>
                <a:cubicBezTo>
                  <a:pt x="4940" y="11466"/>
                  <a:pt x="2440" y="5733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"/>
          <p:cNvSpPr/>
          <p:nvPr/>
        </p:nvSpPr>
        <p:spPr>
          <a:xfrm>
            <a:off x="7522415" y="4037581"/>
            <a:ext cx="5671" cy="16527"/>
          </a:xfrm>
          <a:custGeom>
            <a:avLst/>
            <a:gdLst/>
            <a:ahLst/>
            <a:cxnLst/>
            <a:rect l="l" t="t" r="r" b="b"/>
            <a:pathLst>
              <a:path w="5671" h="16527" extrusionOk="0">
                <a:moveTo>
                  <a:pt x="5672" y="0"/>
                </a:moveTo>
                <a:cubicBezTo>
                  <a:pt x="3659" y="5489"/>
                  <a:pt x="1769" y="11039"/>
                  <a:pt x="0" y="16528"/>
                </a:cubicBezTo>
                <a:cubicBezTo>
                  <a:pt x="1830" y="10978"/>
                  <a:pt x="3720" y="5489"/>
                  <a:pt x="5672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"/>
          <p:cNvSpPr/>
          <p:nvPr/>
        </p:nvSpPr>
        <p:spPr>
          <a:xfrm>
            <a:off x="7528575" y="4018797"/>
            <a:ext cx="6708" cy="17503"/>
          </a:xfrm>
          <a:custGeom>
            <a:avLst/>
            <a:gdLst/>
            <a:ahLst/>
            <a:cxnLst/>
            <a:rect l="l" t="t" r="r" b="b"/>
            <a:pathLst>
              <a:path w="6708" h="17503" extrusionOk="0">
                <a:moveTo>
                  <a:pt x="6709" y="0"/>
                </a:moveTo>
                <a:cubicBezTo>
                  <a:pt x="4391" y="5794"/>
                  <a:pt x="2134" y="11649"/>
                  <a:pt x="0" y="17504"/>
                </a:cubicBezTo>
                <a:cubicBezTo>
                  <a:pt x="2134" y="11649"/>
                  <a:pt x="4391" y="5794"/>
                  <a:pt x="6709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"/>
          <p:cNvSpPr/>
          <p:nvPr/>
        </p:nvSpPr>
        <p:spPr>
          <a:xfrm>
            <a:off x="7598163" y="3881328"/>
            <a:ext cx="14454" cy="20187"/>
          </a:xfrm>
          <a:custGeom>
            <a:avLst/>
            <a:gdLst/>
            <a:ahLst/>
            <a:cxnLst/>
            <a:rect l="l" t="t" r="r" b="b"/>
            <a:pathLst>
              <a:path w="14454" h="20187" extrusionOk="0">
                <a:moveTo>
                  <a:pt x="14454" y="0"/>
                </a:moveTo>
                <a:cubicBezTo>
                  <a:pt x="9453" y="6648"/>
                  <a:pt x="4635" y="13357"/>
                  <a:pt x="0" y="20187"/>
                </a:cubicBezTo>
                <a:cubicBezTo>
                  <a:pt x="4696" y="13418"/>
                  <a:pt x="9514" y="6648"/>
                  <a:pt x="1445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"/>
          <p:cNvSpPr/>
          <p:nvPr/>
        </p:nvSpPr>
        <p:spPr>
          <a:xfrm>
            <a:off x="7630243" y="3839917"/>
            <a:ext cx="16528" cy="19089"/>
          </a:xfrm>
          <a:custGeom>
            <a:avLst/>
            <a:gdLst/>
            <a:ahLst/>
            <a:cxnLst/>
            <a:rect l="l" t="t" r="r" b="b"/>
            <a:pathLst>
              <a:path w="16528" h="19089" extrusionOk="0">
                <a:moveTo>
                  <a:pt x="16528" y="0"/>
                </a:moveTo>
                <a:cubicBezTo>
                  <a:pt x="10856" y="6282"/>
                  <a:pt x="5306" y="12625"/>
                  <a:pt x="0" y="19089"/>
                </a:cubicBezTo>
                <a:cubicBezTo>
                  <a:pt x="5367" y="12625"/>
                  <a:pt x="10917" y="6282"/>
                  <a:pt x="1652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"/>
          <p:cNvSpPr/>
          <p:nvPr/>
        </p:nvSpPr>
        <p:spPr>
          <a:xfrm>
            <a:off x="7583342" y="3904138"/>
            <a:ext cx="12990" cy="20004"/>
          </a:xfrm>
          <a:custGeom>
            <a:avLst/>
            <a:gdLst/>
            <a:ahLst/>
            <a:cxnLst/>
            <a:rect l="l" t="t" r="r" b="b"/>
            <a:pathLst>
              <a:path w="12990" h="20004" extrusionOk="0">
                <a:moveTo>
                  <a:pt x="12991" y="0"/>
                </a:moveTo>
                <a:cubicBezTo>
                  <a:pt x="8477" y="6587"/>
                  <a:pt x="4147" y="13234"/>
                  <a:pt x="0" y="20004"/>
                </a:cubicBezTo>
                <a:cubicBezTo>
                  <a:pt x="4208" y="13295"/>
                  <a:pt x="8539" y="6587"/>
                  <a:pt x="12991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"/>
          <p:cNvSpPr/>
          <p:nvPr/>
        </p:nvSpPr>
        <p:spPr>
          <a:xfrm>
            <a:off x="7556447" y="3951099"/>
            <a:ext cx="10977" cy="20797"/>
          </a:xfrm>
          <a:custGeom>
            <a:avLst/>
            <a:gdLst/>
            <a:ahLst/>
            <a:cxnLst/>
            <a:rect l="l" t="t" r="r" b="b"/>
            <a:pathLst>
              <a:path w="10977" h="20797" extrusionOk="0">
                <a:moveTo>
                  <a:pt x="10978" y="0"/>
                </a:moveTo>
                <a:cubicBezTo>
                  <a:pt x="7197" y="6892"/>
                  <a:pt x="3476" y="13783"/>
                  <a:pt x="0" y="20797"/>
                </a:cubicBezTo>
                <a:cubicBezTo>
                  <a:pt x="3537" y="13783"/>
                  <a:pt x="7197" y="6892"/>
                  <a:pt x="1097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"/>
          <p:cNvSpPr/>
          <p:nvPr/>
        </p:nvSpPr>
        <p:spPr>
          <a:xfrm>
            <a:off x="7569315" y="3927436"/>
            <a:ext cx="11892" cy="20187"/>
          </a:xfrm>
          <a:custGeom>
            <a:avLst/>
            <a:gdLst/>
            <a:ahLst/>
            <a:cxnLst/>
            <a:rect l="l" t="t" r="r" b="b"/>
            <a:pathLst>
              <a:path w="11892" h="20187" extrusionOk="0">
                <a:moveTo>
                  <a:pt x="11893" y="0"/>
                </a:moveTo>
                <a:cubicBezTo>
                  <a:pt x="7806" y="6648"/>
                  <a:pt x="3842" y="13417"/>
                  <a:pt x="0" y="20187"/>
                </a:cubicBezTo>
                <a:cubicBezTo>
                  <a:pt x="3842" y="13417"/>
                  <a:pt x="7806" y="6648"/>
                  <a:pt x="11893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"/>
          <p:cNvSpPr/>
          <p:nvPr/>
        </p:nvSpPr>
        <p:spPr>
          <a:xfrm>
            <a:off x="7613654" y="3860165"/>
            <a:ext cx="15674" cy="19882"/>
          </a:xfrm>
          <a:custGeom>
            <a:avLst/>
            <a:gdLst/>
            <a:ahLst/>
            <a:cxnLst/>
            <a:rect l="l" t="t" r="r" b="b"/>
            <a:pathLst>
              <a:path w="15674" h="19882" extrusionOk="0">
                <a:moveTo>
                  <a:pt x="15674" y="0"/>
                </a:moveTo>
                <a:cubicBezTo>
                  <a:pt x="10307" y="6526"/>
                  <a:pt x="5062" y="13173"/>
                  <a:pt x="0" y="19882"/>
                </a:cubicBezTo>
                <a:cubicBezTo>
                  <a:pt x="5062" y="13173"/>
                  <a:pt x="10307" y="6526"/>
                  <a:pt x="1567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"/>
          <p:cNvSpPr/>
          <p:nvPr/>
        </p:nvSpPr>
        <p:spPr>
          <a:xfrm>
            <a:off x="7544615" y="3974885"/>
            <a:ext cx="10307" cy="21772"/>
          </a:xfrm>
          <a:custGeom>
            <a:avLst/>
            <a:gdLst/>
            <a:ahLst/>
            <a:cxnLst/>
            <a:rect l="l" t="t" r="r" b="b"/>
            <a:pathLst>
              <a:path w="10307" h="21772" extrusionOk="0">
                <a:moveTo>
                  <a:pt x="10307" y="0"/>
                </a:moveTo>
                <a:cubicBezTo>
                  <a:pt x="6709" y="7197"/>
                  <a:pt x="3293" y="14454"/>
                  <a:pt x="0" y="21773"/>
                </a:cubicBezTo>
                <a:cubicBezTo>
                  <a:pt x="3293" y="14454"/>
                  <a:pt x="6709" y="7197"/>
                  <a:pt x="1030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"/>
          <p:cNvSpPr/>
          <p:nvPr/>
        </p:nvSpPr>
        <p:spPr>
          <a:xfrm>
            <a:off x="7537113" y="3999158"/>
            <a:ext cx="6403" cy="15064"/>
          </a:xfrm>
          <a:custGeom>
            <a:avLst/>
            <a:gdLst/>
            <a:ahLst/>
            <a:cxnLst/>
            <a:rect l="l" t="t" r="r" b="b"/>
            <a:pathLst>
              <a:path w="6403" h="15064" extrusionOk="0">
                <a:moveTo>
                  <a:pt x="6404" y="0"/>
                </a:moveTo>
                <a:cubicBezTo>
                  <a:pt x="4208" y="5001"/>
                  <a:pt x="2074" y="10002"/>
                  <a:pt x="0" y="15064"/>
                </a:cubicBezTo>
                <a:cubicBezTo>
                  <a:pt x="2074" y="10002"/>
                  <a:pt x="4208" y="5001"/>
                  <a:pt x="640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"/>
          <p:cNvSpPr/>
          <p:nvPr/>
        </p:nvSpPr>
        <p:spPr>
          <a:xfrm>
            <a:off x="7498446" y="4140774"/>
            <a:ext cx="2439" cy="15491"/>
          </a:xfrm>
          <a:custGeom>
            <a:avLst/>
            <a:gdLst/>
            <a:ahLst/>
            <a:cxnLst/>
            <a:rect l="l" t="t" r="r" b="b"/>
            <a:pathLst>
              <a:path w="2439" h="15491" extrusionOk="0">
                <a:moveTo>
                  <a:pt x="2439" y="0"/>
                </a:moveTo>
                <a:cubicBezTo>
                  <a:pt x="1586" y="5184"/>
                  <a:pt x="732" y="10307"/>
                  <a:pt x="0" y="15491"/>
                </a:cubicBezTo>
                <a:cubicBezTo>
                  <a:pt x="732" y="10307"/>
                  <a:pt x="1586" y="5123"/>
                  <a:pt x="2439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"/>
          <p:cNvSpPr/>
          <p:nvPr/>
        </p:nvSpPr>
        <p:spPr>
          <a:xfrm>
            <a:off x="7493994" y="4285866"/>
            <a:ext cx="1646" cy="18357"/>
          </a:xfrm>
          <a:custGeom>
            <a:avLst/>
            <a:gdLst/>
            <a:ahLst/>
            <a:cxnLst/>
            <a:rect l="l" t="t" r="r" b="b"/>
            <a:pathLst>
              <a:path w="1646" h="18357" extrusionOk="0">
                <a:moveTo>
                  <a:pt x="0" y="0"/>
                </a:moveTo>
                <a:cubicBezTo>
                  <a:pt x="427" y="6160"/>
                  <a:pt x="976" y="12259"/>
                  <a:pt x="1647" y="18358"/>
                </a:cubicBezTo>
                <a:cubicBezTo>
                  <a:pt x="976" y="12259"/>
                  <a:pt x="488" y="6099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"/>
          <p:cNvSpPr/>
          <p:nvPr/>
        </p:nvSpPr>
        <p:spPr>
          <a:xfrm>
            <a:off x="7495885" y="4306602"/>
            <a:ext cx="2012" cy="16344"/>
          </a:xfrm>
          <a:custGeom>
            <a:avLst/>
            <a:gdLst/>
            <a:ahLst/>
            <a:cxnLst/>
            <a:rect l="l" t="t" r="r" b="b"/>
            <a:pathLst>
              <a:path w="2012" h="16344" extrusionOk="0">
                <a:moveTo>
                  <a:pt x="0" y="0"/>
                </a:moveTo>
                <a:cubicBezTo>
                  <a:pt x="610" y="5428"/>
                  <a:pt x="1281" y="10917"/>
                  <a:pt x="2013" y="16345"/>
                </a:cubicBezTo>
                <a:cubicBezTo>
                  <a:pt x="1281" y="10917"/>
                  <a:pt x="549" y="5489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"/>
          <p:cNvSpPr/>
          <p:nvPr/>
        </p:nvSpPr>
        <p:spPr>
          <a:xfrm>
            <a:off x="7515645" y="4058805"/>
            <a:ext cx="5244" cy="17198"/>
          </a:xfrm>
          <a:custGeom>
            <a:avLst/>
            <a:gdLst/>
            <a:ahLst/>
            <a:cxnLst/>
            <a:rect l="l" t="t" r="r" b="b"/>
            <a:pathLst>
              <a:path w="5244" h="17198" extrusionOk="0">
                <a:moveTo>
                  <a:pt x="5245" y="0"/>
                </a:moveTo>
                <a:cubicBezTo>
                  <a:pt x="3415" y="5733"/>
                  <a:pt x="1646" y="11466"/>
                  <a:pt x="0" y="17199"/>
                </a:cubicBezTo>
                <a:cubicBezTo>
                  <a:pt x="1646" y="11405"/>
                  <a:pt x="3415" y="5672"/>
                  <a:pt x="5245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"/>
          <p:cNvSpPr/>
          <p:nvPr/>
        </p:nvSpPr>
        <p:spPr>
          <a:xfrm>
            <a:off x="7498629" y="4327704"/>
            <a:ext cx="1463" cy="9453"/>
          </a:xfrm>
          <a:custGeom>
            <a:avLst/>
            <a:gdLst/>
            <a:ahLst/>
            <a:cxnLst/>
            <a:rect l="l" t="t" r="r" b="b"/>
            <a:pathLst>
              <a:path w="1463" h="9453" extrusionOk="0">
                <a:moveTo>
                  <a:pt x="1464" y="9453"/>
                </a:moveTo>
                <a:cubicBezTo>
                  <a:pt x="1464" y="9453"/>
                  <a:pt x="1464" y="9331"/>
                  <a:pt x="1464" y="9270"/>
                </a:cubicBezTo>
                <a:cubicBezTo>
                  <a:pt x="976" y="6160"/>
                  <a:pt x="427" y="3110"/>
                  <a:pt x="0" y="0"/>
                </a:cubicBezTo>
                <a:cubicBezTo>
                  <a:pt x="488" y="3172"/>
                  <a:pt x="976" y="6282"/>
                  <a:pt x="1464" y="9453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"/>
          <p:cNvSpPr/>
          <p:nvPr/>
        </p:nvSpPr>
        <p:spPr>
          <a:xfrm>
            <a:off x="7492287" y="4243783"/>
            <a:ext cx="365" cy="18357"/>
          </a:xfrm>
          <a:custGeom>
            <a:avLst/>
            <a:gdLst/>
            <a:ahLst/>
            <a:cxnLst/>
            <a:rect l="l" t="t" r="r" b="b"/>
            <a:pathLst>
              <a:path w="365" h="18357" extrusionOk="0">
                <a:moveTo>
                  <a:pt x="366" y="18357"/>
                </a:moveTo>
                <a:cubicBezTo>
                  <a:pt x="183" y="12259"/>
                  <a:pt x="61" y="6099"/>
                  <a:pt x="0" y="0"/>
                </a:cubicBezTo>
                <a:cubicBezTo>
                  <a:pt x="0" y="6099"/>
                  <a:pt x="122" y="12259"/>
                  <a:pt x="366" y="18357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"/>
          <p:cNvSpPr/>
          <p:nvPr/>
        </p:nvSpPr>
        <p:spPr>
          <a:xfrm>
            <a:off x="7492348" y="4223962"/>
            <a:ext cx="243" cy="15369"/>
          </a:xfrm>
          <a:custGeom>
            <a:avLst/>
            <a:gdLst/>
            <a:ahLst/>
            <a:cxnLst/>
            <a:rect l="l" t="t" r="r" b="b"/>
            <a:pathLst>
              <a:path w="243" h="15369" extrusionOk="0">
                <a:moveTo>
                  <a:pt x="244" y="0"/>
                </a:moveTo>
                <a:cubicBezTo>
                  <a:pt x="122" y="5123"/>
                  <a:pt x="0" y="10246"/>
                  <a:pt x="0" y="15369"/>
                </a:cubicBezTo>
                <a:cubicBezTo>
                  <a:pt x="0" y="10246"/>
                  <a:pt x="122" y="5123"/>
                  <a:pt x="244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"/>
          <p:cNvSpPr/>
          <p:nvPr/>
        </p:nvSpPr>
        <p:spPr>
          <a:xfrm>
            <a:off x="7648905" y="3820584"/>
            <a:ext cx="16101" cy="16954"/>
          </a:xfrm>
          <a:custGeom>
            <a:avLst/>
            <a:gdLst/>
            <a:ahLst/>
            <a:cxnLst/>
            <a:rect l="l" t="t" r="r" b="b"/>
            <a:pathLst>
              <a:path w="16101" h="16954" extrusionOk="0">
                <a:moveTo>
                  <a:pt x="0" y="16955"/>
                </a:moveTo>
                <a:cubicBezTo>
                  <a:pt x="5245" y="11222"/>
                  <a:pt x="10612" y="5550"/>
                  <a:pt x="16101" y="0"/>
                </a:cubicBezTo>
                <a:cubicBezTo>
                  <a:pt x="15369" y="732"/>
                  <a:pt x="14576" y="1525"/>
                  <a:pt x="13845" y="2257"/>
                </a:cubicBezTo>
                <a:cubicBezTo>
                  <a:pt x="9148" y="7075"/>
                  <a:pt x="4513" y="12015"/>
                  <a:pt x="0" y="16955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"/>
          <p:cNvSpPr/>
          <p:nvPr/>
        </p:nvSpPr>
        <p:spPr>
          <a:xfrm>
            <a:off x="7492835" y="4265495"/>
            <a:ext cx="853" cy="15674"/>
          </a:xfrm>
          <a:custGeom>
            <a:avLst/>
            <a:gdLst/>
            <a:ahLst/>
            <a:cxnLst/>
            <a:rect l="l" t="t" r="r" b="b"/>
            <a:pathLst>
              <a:path w="853" h="15674" extrusionOk="0">
                <a:moveTo>
                  <a:pt x="0" y="0"/>
                </a:moveTo>
                <a:cubicBezTo>
                  <a:pt x="183" y="5245"/>
                  <a:pt x="488" y="10429"/>
                  <a:pt x="854" y="15674"/>
                </a:cubicBezTo>
                <a:cubicBezTo>
                  <a:pt x="488" y="10490"/>
                  <a:pt x="244" y="5245"/>
                  <a:pt x="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5"/>
          <p:cNvSpPr/>
          <p:nvPr/>
        </p:nvSpPr>
        <p:spPr>
          <a:xfrm>
            <a:off x="7501679" y="4117964"/>
            <a:ext cx="3537" cy="18174"/>
          </a:xfrm>
          <a:custGeom>
            <a:avLst/>
            <a:gdLst/>
            <a:ahLst/>
            <a:cxnLst/>
            <a:rect l="l" t="t" r="r" b="b"/>
            <a:pathLst>
              <a:path w="3537" h="18174" extrusionOk="0">
                <a:moveTo>
                  <a:pt x="3537" y="0"/>
                </a:moveTo>
                <a:cubicBezTo>
                  <a:pt x="2257" y="6038"/>
                  <a:pt x="1098" y="12076"/>
                  <a:pt x="0" y="18175"/>
                </a:cubicBezTo>
                <a:cubicBezTo>
                  <a:pt x="1098" y="12137"/>
                  <a:pt x="2257" y="6038"/>
                  <a:pt x="353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"/>
          <p:cNvSpPr/>
          <p:nvPr/>
        </p:nvSpPr>
        <p:spPr>
          <a:xfrm>
            <a:off x="7510583" y="4076797"/>
            <a:ext cx="4817" cy="18052"/>
          </a:xfrm>
          <a:custGeom>
            <a:avLst/>
            <a:gdLst/>
            <a:ahLst/>
            <a:cxnLst/>
            <a:rect l="l" t="t" r="r" b="b"/>
            <a:pathLst>
              <a:path w="4817" h="18052" extrusionOk="0">
                <a:moveTo>
                  <a:pt x="4818" y="0"/>
                </a:moveTo>
                <a:cubicBezTo>
                  <a:pt x="3110" y="5977"/>
                  <a:pt x="1525" y="12015"/>
                  <a:pt x="0" y="18053"/>
                </a:cubicBezTo>
                <a:cubicBezTo>
                  <a:pt x="1525" y="12015"/>
                  <a:pt x="3110" y="5977"/>
                  <a:pt x="4818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"/>
          <p:cNvSpPr/>
          <p:nvPr/>
        </p:nvSpPr>
        <p:spPr>
          <a:xfrm>
            <a:off x="7492652" y="4201640"/>
            <a:ext cx="975" cy="18357"/>
          </a:xfrm>
          <a:custGeom>
            <a:avLst/>
            <a:gdLst/>
            <a:ahLst/>
            <a:cxnLst/>
            <a:rect l="l" t="t" r="r" b="b"/>
            <a:pathLst>
              <a:path w="975" h="18357" extrusionOk="0">
                <a:moveTo>
                  <a:pt x="976" y="0"/>
                </a:moveTo>
                <a:cubicBezTo>
                  <a:pt x="549" y="6099"/>
                  <a:pt x="244" y="12198"/>
                  <a:pt x="0" y="18358"/>
                </a:cubicBezTo>
                <a:cubicBezTo>
                  <a:pt x="244" y="12259"/>
                  <a:pt x="549" y="6099"/>
                  <a:pt x="976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"/>
          <p:cNvSpPr/>
          <p:nvPr/>
        </p:nvSpPr>
        <p:spPr>
          <a:xfrm>
            <a:off x="7505704" y="4099546"/>
            <a:ext cx="3720" cy="16100"/>
          </a:xfrm>
          <a:custGeom>
            <a:avLst/>
            <a:gdLst/>
            <a:ahLst/>
            <a:cxnLst/>
            <a:rect l="l" t="t" r="r" b="b"/>
            <a:pathLst>
              <a:path w="3720" h="16100" extrusionOk="0">
                <a:moveTo>
                  <a:pt x="3720" y="0"/>
                </a:moveTo>
                <a:cubicBezTo>
                  <a:pt x="2439" y="5367"/>
                  <a:pt x="1159" y="10734"/>
                  <a:pt x="0" y="16101"/>
                </a:cubicBezTo>
                <a:cubicBezTo>
                  <a:pt x="1159" y="10734"/>
                  <a:pt x="2378" y="5367"/>
                  <a:pt x="3720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"/>
          <p:cNvSpPr/>
          <p:nvPr/>
        </p:nvSpPr>
        <p:spPr>
          <a:xfrm>
            <a:off x="7493933" y="4182307"/>
            <a:ext cx="1341" cy="15308"/>
          </a:xfrm>
          <a:custGeom>
            <a:avLst/>
            <a:gdLst/>
            <a:ahLst/>
            <a:cxnLst/>
            <a:rect l="l" t="t" r="r" b="b"/>
            <a:pathLst>
              <a:path w="1341" h="15308" extrusionOk="0">
                <a:moveTo>
                  <a:pt x="1342" y="0"/>
                </a:moveTo>
                <a:cubicBezTo>
                  <a:pt x="854" y="5123"/>
                  <a:pt x="366" y="10246"/>
                  <a:pt x="0" y="15308"/>
                </a:cubicBezTo>
                <a:cubicBezTo>
                  <a:pt x="366" y="10185"/>
                  <a:pt x="793" y="5062"/>
                  <a:pt x="1342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"/>
          <p:cNvSpPr/>
          <p:nvPr/>
        </p:nvSpPr>
        <p:spPr>
          <a:xfrm>
            <a:off x="7495702" y="4159619"/>
            <a:ext cx="2256" cy="18296"/>
          </a:xfrm>
          <a:custGeom>
            <a:avLst/>
            <a:gdLst/>
            <a:ahLst/>
            <a:cxnLst/>
            <a:rect l="l" t="t" r="r" b="b"/>
            <a:pathLst>
              <a:path w="2256" h="18296" extrusionOk="0">
                <a:moveTo>
                  <a:pt x="2257" y="0"/>
                </a:moveTo>
                <a:cubicBezTo>
                  <a:pt x="1403" y="6099"/>
                  <a:pt x="671" y="12198"/>
                  <a:pt x="0" y="18297"/>
                </a:cubicBezTo>
                <a:cubicBezTo>
                  <a:pt x="671" y="12198"/>
                  <a:pt x="1403" y="6099"/>
                  <a:pt x="2257" y="0"/>
                </a:cubicBezTo>
                <a:close/>
              </a:path>
            </a:pathLst>
          </a:custGeom>
          <a:solidFill>
            <a:srgbClr val="B7E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"/>
          <p:cNvSpPr/>
          <p:nvPr/>
        </p:nvSpPr>
        <p:spPr>
          <a:xfrm>
            <a:off x="5710792" y="3617028"/>
            <a:ext cx="2006175" cy="1933435"/>
          </a:xfrm>
          <a:custGeom>
            <a:avLst/>
            <a:gdLst/>
            <a:ahLst/>
            <a:cxnLst/>
            <a:rect l="l" t="t" r="r" b="b"/>
            <a:pathLst>
              <a:path w="2006175" h="1933435" extrusionOk="0">
                <a:moveTo>
                  <a:pt x="2006054" y="1298911"/>
                </a:moveTo>
                <a:cubicBezTo>
                  <a:pt x="2003736" y="1204378"/>
                  <a:pt x="1980317" y="1115091"/>
                  <a:pt x="1940187" y="1035623"/>
                </a:cubicBezTo>
                <a:cubicBezTo>
                  <a:pt x="1936832" y="1028975"/>
                  <a:pt x="1933355" y="1022389"/>
                  <a:pt x="1929757" y="1015924"/>
                </a:cubicBezTo>
                <a:lnTo>
                  <a:pt x="1930001" y="1015375"/>
                </a:lnTo>
                <a:cubicBezTo>
                  <a:pt x="1925549" y="1010435"/>
                  <a:pt x="1921280" y="1005373"/>
                  <a:pt x="1917072" y="1000311"/>
                </a:cubicBezTo>
                <a:cubicBezTo>
                  <a:pt x="1915974" y="998969"/>
                  <a:pt x="1914876" y="997688"/>
                  <a:pt x="1913778" y="996347"/>
                </a:cubicBezTo>
                <a:cubicBezTo>
                  <a:pt x="1909997" y="991711"/>
                  <a:pt x="1906277" y="987076"/>
                  <a:pt x="1902678" y="982380"/>
                </a:cubicBezTo>
                <a:cubicBezTo>
                  <a:pt x="1902251" y="981831"/>
                  <a:pt x="1901824" y="981343"/>
                  <a:pt x="1901459" y="980794"/>
                </a:cubicBezTo>
                <a:cubicBezTo>
                  <a:pt x="1897495" y="975610"/>
                  <a:pt x="1893713" y="970426"/>
                  <a:pt x="1889932" y="965120"/>
                </a:cubicBezTo>
                <a:cubicBezTo>
                  <a:pt x="1888956" y="963778"/>
                  <a:pt x="1888041" y="962437"/>
                  <a:pt x="1887065" y="961034"/>
                </a:cubicBezTo>
                <a:cubicBezTo>
                  <a:pt x="1883894" y="956521"/>
                  <a:pt x="1880783" y="951947"/>
                  <a:pt x="1877734" y="947312"/>
                </a:cubicBezTo>
                <a:cubicBezTo>
                  <a:pt x="1877124" y="946397"/>
                  <a:pt x="1876514" y="945543"/>
                  <a:pt x="1875965" y="944628"/>
                </a:cubicBezTo>
                <a:cubicBezTo>
                  <a:pt x="1872489" y="939261"/>
                  <a:pt x="1869135" y="933894"/>
                  <a:pt x="1865841" y="928466"/>
                </a:cubicBezTo>
                <a:cubicBezTo>
                  <a:pt x="1865049" y="927124"/>
                  <a:pt x="1864256" y="925783"/>
                  <a:pt x="1863463" y="924441"/>
                </a:cubicBezTo>
                <a:cubicBezTo>
                  <a:pt x="1860718" y="919867"/>
                  <a:pt x="1858096" y="915293"/>
                  <a:pt x="1855534" y="910657"/>
                </a:cubicBezTo>
                <a:cubicBezTo>
                  <a:pt x="1854924" y="909499"/>
                  <a:pt x="1854253" y="908401"/>
                  <a:pt x="1853583" y="907242"/>
                </a:cubicBezTo>
                <a:cubicBezTo>
                  <a:pt x="1850533" y="901692"/>
                  <a:pt x="1847606" y="896142"/>
                  <a:pt x="1844800" y="890531"/>
                </a:cubicBezTo>
                <a:cubicBezTo>
                  <a:pt x="1844130" y="889250"/>
                  <a:pt x="1843519" y="887970"/>
                  <a:pt x="1842910" y="886689"/>
                </a:cubicBezTo>
                <a:cubicBezTo>
                  <a:pt x="1840592" y="881993"/>
                  <a:pt x="1838336" y="877297"/>
                  <a:pt x="1836140" y="872601"/>
                </a:cubicBezTo>
                <a:cubicBezTo>
                  <a:pt x="1835530" y="871259"/>
                  <a:pt x="1834859" y="869917"/>
                  <a:pt x="1834249" y="868575"/>
                </a:cubicBezTo>
                <a:cubicBezTo>
                  <a:pt x="1831688" y="862904"/>
                  <a:pt x="1829187" y="857171"/>
                  <a:pt x="1826748" y="851438"/>
                </a:cubicBezTo>
                <a:cubicBezTo>
                  <a:pt x="1826260" y="850279"/>
                  <a:pt x="1825833" y="849181"/>
                  <a:pt x="1825345" y="848022"/>
                </a:cubicBezTo>
                <a:cubicBezTo>
                  <a:pt x="1823332" y="843143"/>
                  <a:pt x="1821442" y="838264"/>
                  <a:pt x="1819551" y="833324"/>
                </a:cubicBezTo>
                <a:cubicBezTo>
                  <a:pt x="1819002" y="831860"/>
                  <a:pt x="1818453" y="830397"/>
                  <a:pt x="1817904" y="828933"/>
                </a:cubicBezTo>
                <a:cubicBezTo>
                  <a:pt x="1815770" y="823078"/>
                  <a:pt x="1813696" y="817223"/>
                  <a:pt x="1811684" y="811368"/>
                </a:cubicBezTo>
                <a:cubicBezTo>
                  <a:pt x="1811378" y="810514"/>
                  <a:pt x="1811135" y="809599"/>
                  <a:pt x="1810830" y="808746"/>
                </a:cubicBezTo>
                <a:cubicBezTo>
                  <a:pt x="1809122" y="803562"/>
                  <a:pt x="1807536" y="798378"/>
                  <a:pt x="1805951" y="793193"/>
                </a:cubicBezTo>
                <a:cubicBezTo>
                  <a:pt x="1805463" y="791669"/>
                  <a:pt x="1805036" y="790083"/>
                  <a:pt x="1804609" y="788558"/>
                </a:cubicBezTo>
                <a:cubicBezTo>
                  <a:pt x="1802901" y="782581"/>
                  <a:pt x="1801254" y="776605"/>
                  <a:pt x="1799730" y="770628"/>
                </a:cubicBezTo>
                <a:cubicBezTo>
                  <a:pt x="1799608" y="770140"/>
                  <a:pt x="1799486" y="769652"/>
                  <a:pt x="1799364" y="769225"/>
                </a:cubicBezTo>
                <a:cubicBezTo>
                  <a:pt x="1797961" y="763614"/>
                  <a:pt x="1796619" y="758003"/>
                  <a:pt x="1795399" y="752331"/>
                </a:cubicBezTo>
                <a:cubicBezTo>
                  <a:pt x="1795033" y="750745"/>
                  <a:pt x="1794729" y="749160"/>
                  <a:pt x="1794363" y="747574"/>
                </a:cubicBezTo>
                <a:cubicBezTo>
                  <a:pt x="1793143" y="741719"/>
                  <a:pt x="1791923" y="735864"/>
                  <a:pt x="1790886" y="729948"/>
                </a:cubicBezTo>
                <a:cubicBezTo>
                  <a:pt x="1790886" y="729705"/>
                  <a:pt x="1790765" y="729461"/>
                  <a:pt x="1790765" y="729217"/>
                </a:cubicBezTo>
                <a:cubicBezTo>
                  <a:pt x="1790215" y="726228"/>
                  <a:pt x="1789789" y="723301"/>
                  <a:pt x="1789301" y="720312"/>
                </a:cubicBezTo>
                <a:cubicBezTo>
                  <a:pt x="1788813" y="717141"/>
                  <a:pt x="1788325" y="714030"/>
                  <a:pt x="1787837" y="710859"/>
                </a:cubicBezTo>
                <a:cubicBezTo>
                  <a:pt x="1787593" y="709273"/>
                  <a:pt x="1787349" y="707626"/>
                  <a:pt x="1787166" y="706041"/>
                </a:cubicBezTo>
                <a:cubicBezTo>
                  <a:pt x="1786434" y="700613"/>
                  <a:pt x="1785702" y="695185"/>
                  <a:pt x="1785153" y="689696"/>
                </a:cubicBezTo>
                <a:cubicBezTo>
                  <a:pt x="1785092" y="688903"/>
                  <a:pt x="1784971" y="688110"/>
                  <a:pt x="1784910" y="687317"/>
                </a:cubicBezTo>
                <a:cubicBezTo>
                  <a:pt x="1784239" y="681219"/>
                  <a:pt x="1783751" y="675059"/>
                  <a:pt x="1783263" y="668960"/>
                </a:cubicBezTo>
                <a:cubicBezTo>
                  <a:pt x="1783141" y="667374"/>
                  <a:pt x="1783019" y="665849"/>
                  <a:pt x="1782958" y="664264"/>
                </a:cubicBezTo>
                <a:cubicBezTo>
                  <a:pt x="1782592" y="659080"/>
                  <a:pt x="1782348" y="653835"/>
                  <a:pt x="1782104" y="648590"/>
                </a:cubicBezTo>
                <a:cubicBezTo>
                  <a:pt x="1782104" y="647492"/>
                  <a:pt x="1781982" y="646333"/>
                  <a:pt x="1781982" y="645235"/>
                </a:cubicBezTo>
                <a:cubicBezTo>
                  <a:pt x="1781799" y="639136"/>
                  <a:pt x="1781677" y="632977"/>
                  <a:pt x="1781616" y="626878"/>
                </a:cubicBezTo>
                <a:cubicBezTo>
                  <a:pt x="1781616" y="625414"/>
                  <a:pt x="1781616" y="623950"/>
                  <a:pt x="1781616" y="622425"/>
                </a:cubicBezTo>
                <a:cubicBezTo>
                  <a:pt x="1781616" y="617302"/>
                  <a:pt x="1781738" y="612179"/>
                  <a:pt x="1781860" y="607056"/>
                </a:cubicBezTo>
                <a:cubicBezTo>
                  <a:pt x="1781860" y="605715"/>
                  <a:pt x="1781921" y="604373"/>
                  <a:pt x="1781982" y="603031"/>
                </a:cubicBezTo>
                <a:cubicBezTo>
                  <a:pt x="1782226" y="596932"/>
                  <a:pt x="1782531" y="590773"/>
                  <a:pt x="1782958" y="584674"/>
                </a:cubicBezTo>
                <a:cubicBezTo>
                  <a:pt x="1783019" y="583332"/>
                  <a:pt x="1783141" y="582051"/>
                  <a:pt x="1783263" y="580709"/>
                </a:cubicBezTo>
                <a:cubicBezTo>
                  <a:pt x="1783629" y="575586"/>
                  <a:pt x="1784056" y="570463"/>
                  <a:pt x="1784605" y="565401"/>
                </a:cubicBezTo>
                <a:cubicBezTo>
                  <a:pt x="1784726" y="563937"/>
                  <a:pt x="1784910" y="562474"/>
                  <a:pt x="1785032" y="561010"/>
                </a:cubicBezTo>
                <a:cubicBezTo>
                  <a:pt x="1785702" y="554911"/>
                  <a:pt x="1786434" y="548812"/>
                  <a:pt x="1787288" y="542714"/>
                </a:cubicBezTo>
                <a:cubicBezTo>
                  <a:pt x="1787471" y="541616"/>
                  <a:pt x="1787593" y="540518"/>
                  <a:pt x="1787776" y="539359"/>
                </a:cubicBezTo>
                <a:cubicBezTo>
                  <a:pt x="1788508" y="534175"/>
                  <a:pt x="1789362" y="528991"/>
                  <a:pt x="1790215" y="523868"/>
                </a:cubicBezTo>
                <a:cubicBezTo>
                  <a:pt x="1790459" y="522343"/>
                  <a:pt x="1790765" y="520758"/>
                  <a:pt x="1791008" y="519233"/>
                </a:cubicBezTo>
                <a:cubicBezTo>
                  <a:pt x="1792106" y="513195"/>
                  <a:pt x="1793265" y="507096"/>
                  <a:pt x="1794546" y="501058"/>
                </a:cubicBezTo>
                <a:cubicBezTo>
                  <a:pt x="1794729" y="500265"/>
                  <a:pt x="1794912" y="499473"/>
                  <a:pt x="1795094" y="498741"/>
                </a:cubicBezTo>
                <a:cubicBezTo>
                  <a:pt x="1796253" y="493374"/>
                  <a:pt x="1797473" y="488007"/>
                  <a:pt x="1798815" y="482640"/>
                </a:cubicBezTo>
                <a:cubicBezTo>
                  <a:pt x="1799181" y="481054"/>
                  <a:pt x="1799608" y="479468"/>
                  <a:pt x="1799974" y="477944"/>
                </a:cubicBezTo>
                <a:cubicBezTo>
                  <a:pt x="1801498" y="471906"/>
                  <a:pt x="1803084" y="465868"/>
                  <a:pt x="1804792" y="459891"/>
                </a:cubicBezTo>
                <a:cubicBezTo>
                  <a:pt x="1804853" y="459647"/>
                  <a:pt x="1804914" y="459403"/>
                  <a:pt x="1805036" y="459159"/>
                </a:cubicBezTo>
                <a:cubicBezTo>
                  <a:pt x="1806682" y="453365"/>
                  <a:pt x="1808451" y="447632"/>
                  <a:pt x="1810281" y="441960"/>
                </a:cubicBezTo>
                <a:cubicBezTo>
                  <a:pt x="1810769" y="440375"/>
                  <a:pt x="1811318" y="438850"/>
                  <a:pt x="1811805" y="437264"/>
                </a:cubicBezTo>
                <a:cubicBezTo>
                  <a:pt x="1813635" y="431714"/>
                  <a:pt x="1815526" y="426225"/>
                  <a:pt x="1817477" y="420736"/>
                </a:cubicBezTo>
                <a:cubicBezTo>
                  <a:pt x="1817660" y="420309"/>
                  <a:pt x="1817782" y="419882"/>
                  <a:pt x="1817965" y="419456"/>
                </a:cubicBezTo>
                <a:cubicBezTo>
                  <a:pt x="1820100" y="413601"/>
                  <a:pt x="1822357" y="407746"/>
                  <a:pt x="1824674" y="401952"/>
                </a:cubicBezTo>
                <a:cubicBezTo>
                  <a:pt x="1825284" y="400427"/>
                  <a:pt x="1825894" y="398963"/>
                  <a:pt x="1826504" y="397439"/>
                </a:cubicBezTo>
                <a:cubicBezTo>
                  <a:pt x="1828577" y="392377"/>
                  <a:pt x="1830712" y="387376"/>
                  <a:pt x="1832907" y="382375"/>
                </a:cubicBezTo>
                <a:cubicBezTo>
                  <a:pt x="1833212" y="381704"/>
                  <a:pt x="1833457" y="381033"/>
                  <a:pt x="1833761" y="380423"/>
                </a:cubicBezTo>
                <a:cubicBezTo>
                  <a:pt x="1833822" y="380240"/>
                  <a:pt x="1833944" y="380057"/>
                  <a:pt x="1834005" y="379935"/>
                </a:cubicBezTo>
                <a:cubicBezTo>
                  <a:pt x="1837298" y="372616"/>
                  <a:pt x="1840714" y="365359"/>
                  <a:pt x="1844312" y="358162"/>
                </a:cubicBezTo>
                <a:cubicBezTo>
                  <a:pt x="1844800" y="357186"/>
                  <a:pt x="1845288" y="356150"/>
                  <a:pt x="1845776" y="355174"/>
                </a:cubicBezTo>
                <a:cubicBezTo>
                  <a:pt x="1849313" y="348160"/>
                  <a:pt x="1852973" y="341268"/>
                  <a:pt x="1856754" y="334377"/>
                </a:cubicBezTo>
                <a:cubicBezTo>
                  <a:pt x="1857364" y="333218"/>
                  <a:pt x="1858035" y="332120"/>
                  <a:pt x="1858644" y="330961"/>
                </a:cubicBezTo>
                <a:cubicBezTo>
                  <a:pt x="1862487" y="324191"/>
                  <a:pt x="1866451" y="317422"/>
                  <a:pt x="1870537" y="310774"/>
                </a:cubicBezTo>
                <a:cubicBezTo>
                  <a:pt x="1871208" y="309676"/>
                  <a:pt x="1871879" y="308578"/>
                  <a:pt x="1872611" y="307481"/>
                </a:cubicBezTo>
                <a:cubicBezTo>
                  <a:pt x="1876819" y="300772"/>
                  <a:pt x="1881149" y="294063"/>
                  <a:pt x="1885602" y="287476"/>
                </a:cubicBezTo>
                <a:cubicBezTo>
                  <a:pt x="1886211" y="286562"/>
                  <a:pt x="1886822" y="285708"/>
                  <a:pt x="1887431" y="284793"/>
                </a:cubicBezTo>
                <a:cubicBezTo>
                  <a:pt x="1892127" y="277962"/>
                  <a:pt x="1896945" y="271253"/>
                  <a:pt x="1901886" y="264606"/>
                </a:cubicBezTo>
                <a:cubicBezTo>
                  <a:pt x="1902190" y="264179"/>
                  <a:pt x="1902556" y="263752"/>
                  <a:pt x="1902861" y="263325"/>
                </a:cubicBezTo>
                <a:cubicBezTo>
                  <a:pt x="1907923" y="256616"/>
                  <a:pt x="1913168" y="249968"/>
                  <a:pt x="1918535" y="243443"/>
                </a:cubicBezTo>
                <a:cubicBezTo>
                  <a:pt x="1918841" y="243077"/>
                  <a:pt x="1919145" y="242711"/>
                  <a:pt x="1919450" y="242284"/>
                </a:cubicBezTo>
                <a:cubicBezTo>
                  <a:pt x="1924817" y="235819"/>
                  <a:pt x="1930367" y="229476"/>
                  <a:pt x="1935978" y="223194"/>
                </a:cubicBezTo>
                <a:cubicBezTo>
                  <a:pt x="1936710" y="222401"/>
                  <a:pt x="1937442" y="221609"/>
                  <a:pt x="1938113" y="220755"/>
                </a:cubicBezTo>
                <a:cubicBezTo>
                  <a:pt x="1942626" y="215815"/>
                  <a:pt x="1947261" y="210875"/>
                  <a:pt x="1951957" y="206057"/>
                </a:cubicBezTo>
                <a:cubicBezTo>
                  <a:pt x="1951591" y="206422"/>
                  <a:pt x="1951225" y="206788"/>
                  <a:pt x="1950798" y="207154"/>
                </a:cubicBezTo>
                <a:lnTo>
                  <a:pt x="1942199" y="207459"/>
                </a:lnTo>
                <a:lnTo>
                  <a:pt x="594352" y="207459"/>
                </a:lnTo>
                <a:lnTo>
                  <a:pt x="594352" y="98"/>
                </a:lnTo>
                <a:lnTo>
                  <a:pt x="219272" y="98"/>
                </a:lnTo>
                <a:cubicBezTo>
                  <a:pt x="119007" y="-2158"/>
                  <a:pt x="63507" y="34740"/>
                  <a:pt x="33440" y="82433"/>
                </a:cubicBezTo>
                <a:cubicBezTo>
                  <a:pt x="33074" y="83043"/>
                  <a:pt x="32708" y="83652"/>
                  <a:pt x="32281" y="84262"/>
                </a:cubicBezTo>
                <a:cubicBezTo>
                  <a:pt x="-18400" y="166902"/>
                  <a:pt x="5751" y="280646"/>
                  <a:pt x="5751" y="280646"/>
                </a:cubicBezTo>
                <a:lnTo>
                  <a:pt x="5751" y="1927337"/>
                </a:lnTo>
                <a:cubicBezTo>
                  <a:pt x="5751" y="1927337"/>
                  <a:pt x="5629" y="1933314"/>
                  <a:pt x="5629" y="1933436"/>
                </a:cubicBezTo>
                <a:lnTo>
                  <a:pt x="1387142" y="1933436"/>
                </a:lnTo>
                <a:cubicBezTo>
                  <a:pt x="1729044" y="1933436"/>
                  <a:pt x="2006176" y="1656304"/>
                  <a:pt x="2006176" y="1314402"/>
                </a:cubicBezTo>
                <a:cubicBezTo>
                  <a:pt x="2006176" y="1309279"/>
                  <a:pt x="2006054" y="1304217"/>
                  <a:pt x="2005932" y="1299155"/>
                </a:cubicBezTo>
                <a:close/>
              </a:path>
            </a:pathLst>
          </a:custGeom>
          <a:solidFill>
            <a:srgbClr val="0C3C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"/>
          <p:cNvSpPr/>
          <p:nvPr/>
        </p:nvSpPr>
        <p:spPr>
          <a:xfrm>
            <a:off x="3167405" y="4931186"/>
            <a:ext cx="1225199" cy="625132"/>
          </a:xfrm>
          <a:custGeom>
            <a:avLst/>
            <a:gdLst/>
            <a:ahLst/>
            <a:cxnLst/>
            <a:rect l="l" t="t" r="r" b="b"/>
            <a:pathLst>
              <a:path w="1225199" h="625132" extrusionOk="0">
                <a:moveTo>
                  <a:pt x="626657" y="625133"/>
                </a:moveTo>
                <a:lnTo>
                  <a:pt x="1225199" y="625133"/>
                </a:lnTo>
                <a:lnTo>
                  <a:pt x="1225199" y="624523"/>
                </a:lnTo>
                <a:cubicBezTo>
                  <a:pt x="1225199" y="624523"/>
                  <a:pt x="1082547" y="624523"/>
                  <a:pt x="1082547" y="624523"/>
                </a:cubicBezTo>
                <a:lnTo>
                  <a:pt x="1082547" y="619034"/>
                </a:lnTo>
                <a:lnTo>
                  <a:pt x="619034" y="619034"/>
                </a:lnTo>
                <a:cubicBezTo>
                  <a:pt x="277132" y="619034"/>
                  <a:pt x="0" y="341902"/>
                  <a:pt x="0" y="0"/>
                </a:cubicBezTo>
                <a:lnTo>
                  <a:pt x="0" y="80200"/>
                </a:lnTo>
                <a:cubicBezTo>
                  <a:pt x="42753" y="388131"/>
                  <a:pt x="307016" y="625133"/>
                  <a:pt x="626719" y="625133"/>
                </a:cubicBezTo>
                <a:close/>
              </a:path>
            </a:pathLst>
          </a:custGeom>
          <a:solidFill>
            <a:srgbClr val="840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"/>
          <p:cNvSpPr/>
          <p:nvPr/>
        </p:nvSpPr>
        <p:spPr>
          <a:xfrm>
            <a:off x="3167344" y="4896788"/>
            <a:ext cx="1036" cy="34397"/>
          </a:xfrm>
          <a:custGeom>
            <a:avLst/>
            <a:gdLst/>
            <a:ahLst/>
            <a:cxnLst/>
            <a:rect l="l" t="t" r="r" b="b"/>
            <a:pathLst>
              <a:path w="1036" h="34397" extrusionOk="0">
                <a:moveTo>
                  <a:pt x="0" y="0"/>
                </a:moveTo>
                <a:lnTo>
                  <a:pt x="0" y="34398"/>
                </a:lnTo>
                <a:cubicBezTo>
                  <a:pt x="0" y="22871"/>
                  <a:pt x="427" y="11405"/>
                  <a:pt x="10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8400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"/>
          <p:cNvSpPr/>
          <p:nvPr/>
        </p:nvSpPr>
        <p:spPr>
          <a:xfrm>
            <a:off x="3161245" y="4205422"/>
            <a:ext cx="1239916" cy="1344797"/>
          </a:xfrm>
          <a:custGeom>
            <a:avLst/>
            <a:gdLst/>
            <a:ahLst/>
            <a:cxnLst/>
            <a:rect l="l" t="t" r="r" b="b"/>
            <a:pathLst>
              <a:path w="1239916" h="1344797" extrusionOk="0">
                <a:moveTo>
                  <a:pt x="1182202" y="5062"/>
                </a:moveTo>
                <a:cubicBezTo>
                  <a:pt x="1174640" y="3110"/>
                  <a:pt x="1166101" y="1708"/>
                  <a:pt x="1156465" y="1098"/>
                </a:cubicBezTo>
                <a:lnTo>
                  <a:pt x="165157" y="1098"/>
                </a:lnTo>
                <a:lnTo>
                  <a:pt x="162169" y="0"/>
                </a:lnTo>
                <a:cubicBezTo>
                  <a:pt x="162413" y="1647"/>
                  <a:pt x="162535" y="3293"/>
                  <a:pt x="162778" y="4940"/>
                </a:cubicBezTo>
                <a:lnTo>
                  <a:pt x="161864" y="4940"/>
                </a:lnTo>
                <a:cubicBezTo>
                  <a:pt x="163205" y="12747"/>
                  <a:pt x="164425" y="20614"/>
                  <a:pt x="165462" y="28482"/>
                </a:cubicBezTo>
                <a:cubicBezTo>
                  <a:pt x="167292" y="48242"/>
                  <a:pt x="168328" y="68185"/>
                  <a:pt x="168328" y="88433"/>
                </a:cubicBezTo>
                <a:cubicBezTo>
                  <a:pt x="168328" y="108682"/>
                  <a:pt x="167414" y="127161"/>
                  <a:pt x="165645" y="146190"/>
                </a:cubicBezTo>
                <a:cubicBezTo>
                  <a:pt x="157351" y="238038"/>
                  <a:pt x="129418" y="324276"/>
                  <a:pt x="86116" y="400573"/>
                </a:cubicBezTo>
                <a:lnTo>
                  <a:pt x="85262" y="400695"/>
                </a:lnTo>
                <a:cubicBezTo>
                  <a:pt x="31043" y="494007"/>
                  <a:pt x="0" y="602445"/>
                  <a:pt x="0" y="718079"/>
                </a:cubicBezTo>
                <a:cubicBezTo>
                  <a:pt x="0" y="747903"/>
                  <a:pt x="2135" y="777238"/>
                  <a:pt x="6099" y="805903"/>
                </a:cubicBezTo>
                <a:lnTo>
                  <a:pt x="6099" y="691366"/>
                </a:lnTo>
                <a:lnTo>
                  <a:pt x="7136" y="691366"/>
                </a:lnTo>
                <a:cubicBezTo>
                  <a:pt x="6526" y="702771"/>
                  <a:pt x="6099" y="714237"/>
                  <a:pt x="6099" y="725764"/>
                </a:cubicBezTo>
                <a:cubicBezTo>
                  <a:pt x="6099" y="1067666"/>
                  <a:pt x="283231" y="1344798"/>
                  <a:pt x="625133" y="1344798"/>
                </a:cubicBezTo>
                <a:lnTo>
                  <a:pt x="1088646" y="1344798"/>
                </a:lnTo>
                <a:lnTo>
                  <a:pt x="1088646" y="582075"/>
                </a:lnTo>
                <a:cubicBezTo>
                  <a:pt x="1092427" y="455219"/>
                  <a:pt x="1158539" y="457170"/>
                  <a:pt x="1158539" y="457170"/>
                </a:cubicBezTo>
                <a:cubicBezTo>
                  <a:pt x="1232213" y="457170"/>
                  <a:pt x="1221113" y="352758"/>
                  <a:pt x="1221113" y="352758"/>
                </a:cubicBezTo>
                <a:lnTo>
                  <a:pt x="1221113" y="296709"/>
                </a:lnTo>
                <a:lnTo>
                  <a:pt x="1238617" y="296709"/>
                </a:lnTo>
                <a:lnTo>
                  <a:pt x="1238739" y="280791"/>
                </a:lnTo>
                <a:lnTo>
                  <a:pt x="1238739" y="94532"/>
                </a:lnTo>
                <a:cubicBezTo>
                  <a:pt x="1238739" y="94532"/>
                  <a:pt x="1253010" y="23298"/>
                  <a:pt x="1182202" y="4940"/>
                </a:cubicBezTo>
                <a:close/>
              </a:path>
            </a:pathLst>
          </a:custGeom>
          <a:solidFill>
            <a:srgbClr val="3E69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5"/>
          <p:cNvSpPr/>
          <p:nvPr/>
        </p:nvSpPr>
        <p:spPr>
          <a:xfrm>
            <a:off x="4249891" y="5550220"/>
            <a:ext cx="142713" cy="5488"/>
          </a:xfrm>
          <a:custGeom>
            <a:avLst/>
            <a:gdLst/>
            <a:ahLst/>
            <a:cxnLst/>
            <a:rect l="l" t="t" r="r" b="b"/>
            <a:pathLst>
              <a:path w="142713" h="5488" extrusionOk="0">
                <a:moveTo>
                  <a:pt x="0" y="0"/>
                </a:moveTo>
                <a:lnTo>
                  <a:pt x="142713" y="0"/>
                </a:lnTo>
                <a:lnTo>
                  <a:pt x="142713" y="5489"/>
                </a:lnTo>
                <a:lnTo>
                  <a:pt x="0" y="5489"/>
                </a:lnTo>
                <a:close/>
              </a:path>
            </a:pathLst>
          </a:custGeom>
          <a:solidFill>
            <a:srgbClr val="3B8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5"/>
          <p:cNvSpPr/>
          <p:nvPr/>
        </p:nvSpPr>
        <p:spPr>
          <a:xfrm>
            <a:off x="4249952" y="4502192"/>
            <a:ext cx="1463725" cy="1053577"/>
          </a:xfrm>
          <a:custGeom>
            <a:avLst/>
            <a:gdLst/>
            <a:ahLst/>
            <a:cxnLst/>
            <a:rect l="l" t="t" r="r" b="b"/>
            <a:pathLst>
              <a:path w="1463725" h="1053577" extrusionOk="0">
                <a:moveTo>
                  <a:pt x="1443050" y="0"/>
                </a:moveTo>
                <a:lnTo>
                  <a:pt x="149971" y="0"/>
                </a:lnTo>
                <a:lnTo>
                  <a:pt x="149971" y="2074"/>
                </a:lnTo>
                <a:lnTo>
                  <a:pt x="132467" y="2074"/>
                </a:lnTo>
                <a:lnTo>
                  <a:pt x="132467" y="56049"/>
                </a:lnTo>
                <a:cubicBezTo>
                  <a:pt x="132467" y="56049"/>
                  <a:pt x="143567" y="160461"/>
                  <a:pt x="69893" y="160461"/>
                </a:cubicBezTo>
                <a:cubicBezTo>
                  <a:pt x="69893" y="160461"/>
                  <a:pt x="3781" y="158509"/>
                  <a:pt x="0" y="285366"/>
                </a:cubicBezTo>
                <a:lnTo>
                  <a:pt x="0" y="1048089"/>
                </a:lnTo>
                <a:lnTo>
                  <a:pt x="142713" y="1048089"/>
                </a:lnTo>
                <a:lnTo>
                  <a:pt x="142713" y="1053577"/>
                </a:lnTo>
                <a:cubicBezTo>
                  <a:pt x="142713" y="1053577"/>
                  <a:pt x="1463725" y="1053577"/>
                  <a:pt x="1463725" y="1053577"/>
                </a:cubicBezTo>
                <a:lnTo>
                  <a:pt x="1463725" y="61"/>
                </a:lnTo>
                <a:lnTo>
                  <a:pt x="1443111" y="61"/>
                </a:lnTo>
                <a:close/>
              </a:path>
            </a:pathLst>
          </a:custGeom>
          <a:solidFill>
            <a:srgbClr val="6688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"/>
          <p:cNvSpPr/>
          <p:nvPr/>
        </p:nvSpPr>
        <p:spPr>
          <a:xfrm>
            <a:off x="4382358" y="4502192"/>
            <a:ext cx="17503" cy="2073"/>
          </a:xfrm>
          <a:custGeom>
            <a:avLst/>
            <a:gdLst/>
            <a:ahLst/>
            <a:cxnLst/>
            <a:rect l="l" t="t" r="r" b="b"/>
            <a:pathLst>
              <a:path w="17503" h="2073" extrusionOk="0">
                <a:moveTo>
                  <a:pt x="0" y="0"/>
                </a:moveTo>
                <a:lnTo>
                  <a:pt x="17504" y="0"/>
                </a:lnTo>
                <a:lnTo>
                  <a:pt x="17504" y="2074"/>
                </a:lnTo>
                <a:lnTo>
                  <a:pt x="0" y="2074"/>
                </a:lnTo>
                <a:close/>
              </a:path>
            </a:pathLst>
          </a:custGeom>
          <a:solidFill>
            <a:srgbClr val="3B8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"/>
          <p:cNvSpPr/>
          <p:nvPr/>
        </p:nvSpPr>
        <p:spPr>
          <a:xfrm>
            <a:off x="5902681" y="1656100"/>
            <a:ext cx="2140698" cy="988014"/>
          </a:xfrm>
          <a:custGeom>
            <a:avLst/>
            <a:gdLst/>
            <a:ahLst/>
            <a:cxnLst/>
            <a:rect l="l" t="t" r="r" b="b"/>
            <a:pathLst>
              <a:path w="2140698" h="988014" extrusionOk="0">
                <a:moveTo>
                  <a:pt x="0" y="0"/>
                </a:moveTo>
                <a:lnTo>
                  <a:pt x="0" y="420821"/>
                </a:lnTo>
                <a:cubicBezTo>
                  <a:pt x="0" y="506205"/>
                  <a:pt x="79285" y="506205"/>
                  <a:pt x="79285" y="506205"/>
                </a:cubicBezTo>
                <a:lnTo>
                  <a:pt x="554996" y="506205"/>
                </a:lnTo>
                <a:cubicBezTo>
                  <a:pt x="737962" y="512304"/>
                  <a:pt x="725764" y="676973"/>
                  <a:pt x="725764" y="676973"/>
                </a:cubicBezTo>
                <a:lnTo>
                  <a:pt x="725764" y="811148"/>
                </a:lnTo>
                <a:cubicBezTo>
                  <a:pt x="725764" y="908730"/>
                  <a:pt x="774555" y="957521"/>
                  <a:pt x="774555" y="957521"/>
                </a:cubicBezTo>
                <a:cubicBezTo>
                  <a:pt x="774555" y="957521"/>
                  <a:pt x="786752" y="988015"/>
                  <a:pt x="896532" y="988015"/>
                </a:cubicBezTo>
                <a:lnTo>
                  <a:pt x="1768668" y="988015"/>
                </a:lnTo>
                <a:cubicBezTo>
                  <a:pt x="1768668" y="988015"/>
                  <a:pt x="1847953" y="981916"/>
                  <a:pt x="1854052" y="927026"/>
                </a:cubicBezTo>
                <a:cubicBezTo>
                  <a:pt x="1860151" y="872137"/>
                  <a:pt x="1854052" y="634281"/>
                  <a:pt x="1854052" y="634281"/>
                </a:cubicBezTo>
                <a:cubicBezTo>
                  <a:pt x="1854052" y="634281"/>
                  <a:pt x="1841854" y="536699"/>
                  <a:pt x="1896744" y="536699"/>
                </a:cubicBezTo>
                <a:cubicBezTo>
                  <a:pt x="1951634" y="536699"/>
                  <a:pt x="2120267" y="542737"/>
                  <a:pt x="2134356" y="273412"/>
                </a:cubicBezTo>
                <a:cubicBezTo>
                  <a:pt x="2134417" y="271704"/>
                  <a:pt x="2134539" y="270057"/>
                  <a:pt x="2134600" y="268350"/>
                </a:cubicBezTo>
                <a:lnTo>
                  <a:pt x="2134600" y="3049"/>
                </a:lnTo>
                <a:cubicBezTo>
                  <a:pt x="2134600" y="3049"/>
                  <a:pt x="2134782" y="3049"/>
                  <a:pt x="2134782" y="3049"/>
                </a:cubicBezTo>
                <a:cubicBezTo>
                  <a:pt x="2135332" y="3049"/>
                  <a:pt x="2137954" y="2988"/>
                  <a:pt x="2140699" y="3049"/>
                </a:cubicBezTo>
                <a:lnTo>
                  <a:pt x="2140699" y="61"/>
                </a:lnTo>
                <a:lnTo>
                  <a:pt x="0" y="61"/>
                </a:lnTo>
                <a:close/>
              </a:path>
            </a:pathLst>
          </a:custGeom>
          <a:solidFill>
            <a:srgbClr val="092E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"/>
          <p:cNvSpPr/>
          <p:nvPr/>
        </p:nvSpPr>
        <p:spPr>
          <a:xfrm>
            <a:off x="8043379" y="1659149"/>
            <a:ext cx="6098" cy="6098"/>
          </a:xfrm>
          <a:custGeom>
            <a:avLst/>
            <a:gdLst/>
            <a:ahLst/>
            <a:cxnLst/>
            <a:rect l="l" t="t" r="r" b="b"/>
            <a:pathLst>
              <a:path w="6098" h="6098" extrusionOk="0">
                <a:moveTo>
                  <a:pt x="6099" y="0"/>
                </a:moveTo>
                <a:cubicBezTo>
                  <a:pt x="6099" y="0"/>
                  <a:pt x="3049" y="0"/>
                  <a:pt x="0" y="0"/>
                </a:cubicBezTo>
                <a:lnTo>
                  <a:pt x="0" y="0"/>
                </a:lnTo>
                <a:cubicBezTo>
                  <a:pt x="0" y="0"/>
                  <a:pt x="6099" y="0"/>
                  <a:pt x="6099" y="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"/>
          <p:cNvSpPr/>
          <p:nvPr/>
        </p:nvSpPr>
        <p:spPr>
          <a:xfrm>
            <a:off x="7679399" y="3792712"/>
            <a:ext cx="14759" cy="13661"/>
          </a:xfrm>
          <a:custGeom>
            <a:avLst/>
            <a:gdLst/>
            <a:ahLst/>
            <a:cxnLst/>
            <a:rect l="l" t="t" r="r" b="b"/>
            <a:pathLst>
              <a:path w="14759" h="13661" extrusionOk="0">
                <a:moveTo>
                  <a:pt x="14759" y="0"/>
                </a:moveTo>
                <a:cubicBezTo>
                  <a:pt x="9697" y="4513"/>
                  <a:pt x="4818" y="9087"/>
                  <a:pt x="0" y="13662"/>
                </a:cubicBezTo>
                <a:cubicBezTo>
                  <a:pt x="4818" y="9026"/>
                  <a:pt x="9758" y="4452"/>
                  <a:pt x="14759" y="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"/>
          <p:cNvSpPr/>
          <p:nvPr/>
        </p:nvSpPr>
        <p:spPr>
          <a:xfrm>
            <a:off x="7665067" y="3809972"/>
            <a:ext cx="10550" cy="10551"/>
          </a:xfrm>
          <a:custGeom>
            <a:avLst/>
            <a:gdLst/>
            <a:ahLst/>
            <a:cxnLst/>
            <a:rect l="l" t="t" r="r" b="b"/>
            <a:pathLst>
              <a:path w="10550" h="10551" extrusionOk="0">
                <a:moveTo>
                  <a:pt x="793" y="9697"/>
                </a:moveTo>
                <a:cubicBezTo>
                  <a:pt x="793" y="9697"/>
                  <a:pt x="244" y="10246"/>
                  <a:pt x="0" y="10551"/>
                </a:cubicBezTo>
                <a:cubicBezTo>
                  <a:pt x="3476" y="7014"/>
                  <a:pt x="7013" y="3476"/>
                  <a:pt x="10551" y="0"/>
                </a:cubicBezTo>
                <a:cubicBezTo>
                  <a:pt x="7258" y="3171"/>
                  <a:pt x="4025" y="6404"/>
                  <a:pt x="793" y="9636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"/>
          <p:cNvSpPr/>
          <p:nvPr/>
        </p:nvSpPr>
        <p:spPr>
          <a:xfrm>
            <a:off x="7662689" y="3819669"/>
            <a:ext cx="3110" cy="3110"/>
          </a:xfrm>
          <a:custGeom>
            <a:avLst/>
            <a:gdLst/>
            <a:ahLst/>
            <a:cxnLst/>
            <a:rect l="l" t="t" r="r" b="b"/>
            <a:pathLst>
              <a:path w="3110" h="3110" extrusionOk="0">
                <a:moveTo>
                  <a:pt x="61" y="3110"/>
                </a:moveTo>
                <a:cubicBezTo>
                  <a:pt x="793" y="2318"/>
                  <a:pt x="1586" y="1586"/>
                  <a:pt x="2318" y="854"/>
                </a:cubicBezTo>
                <a:cubicBezTo>
                  <a:pt x="2622" y="549"/>
                  <a:pt x="2866" y="305"/>
                  <a:pt x="3110" y="0"/>
                </a:cubicBezTo>
                <a:cubicBezTo>
                  <a:pt x="2073" y="1037"/>
                  <a:pt x="1037" y="2074"/>
                  <a:pt x="0" y="3110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"/>
          <p:cNvSpPr/>
          <p:nvPr/>
        </p:nvSpPr>
        <p:spPr>
          <a:xfrm>
            <a:off x="7601090" y="3818083"/>
            <a:ext cx="66416" cy="6220"/>
          </a:xfrm>
          <a:custGeom>
            <a:avLst/>
            <a:gdLst/>
            <a:ahLst/>
            <a:cxnLst/>
            <a:rect l="l" t="t" r="r" b="b"/>
            <a:pathLst>
              <a:path w="66416" h="6220" extrusionOk="0">
                <a:moveTo>
                  <a:pt x="60562" y="5855"/>
                </a:moveTo>
                <a:cubicBezTo>
                  <a:pt x="60928" y="5489"/>
                  <a:pt x="61294" y="5123"/>
                  <a:pt x="61721" y="4757"/>
                </a:cubicBezTo>
                <a:cubicBezTo>
                  <a:pt x="62757" y="3720"/>
                  <a:pt x="63794" y="2684"/>
                  <a:pt x="64831" y="1647"/>
                </a:cubicBezTo>
                <a:cubicBezTo>
                  <a:pt x="65380" y="1098"/>
                  <a:pt x="65868" y="549"/>
                  <a:pt x="66417" y="0"/>
                </a:cubicBezTo>
                <a:lnTo>
                  <a:pt x="64221" y="122"/>
                </a:lnTo>
                <a:lnTo>
                  <a:pt x="5550" y="122"/>
                </a:lnTo>
                <a:cubicBezTo>
                  <a:pt x="3660" y="2135"/>
                  <a:pt x="1830" y="4147"/>
                  <a:pt x="0" y="6221"/>
                </a:cubicBezTo>
                <a:lnTo>
                  <a:pt x="52023" y="6221"/>
                </a:lnTo>
                <a:lnTo>
                  <a:pt x="60623" y="5916"/>
                </a:ln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"/>
          <p:cNvSpPr/>
          <p:nvPr/>
        </p:nvSpPr>
        <p:spPr>
          <a:xfrm>
            <a:off x="8037463" y="1659122"/>
            <a:ext cx="5916" cy="27"/>
          </a:xfrm>
          <a:custGeom>
            <a:avLst/>
            <a:gdLst/>
            <a:ahLst/>
            <a:cxnLst/>
            <a:rect l="l" t="t" r="r" b="b"/>
            <a:pathLst>
              <a:path w="5916" h="27" extrusionOk="0">
                <a:moveTo>
                  <a:pt x="0" y="27"/>
                </a:moveTo>
                <a:lnTo>
                  <a:pt x="5916" y="27"/>
                </a:lnTo>
                <a:cubicBezTo>
                  <a:pt x="3172" y="-34"/>
                  <a:pt x="549" y="27"/>
                  <a:pt x="0" y="27"/>
                </a:cubicBezTo>
                <a:close/>
              </a:path>
            </a:pathLst>
          </a:custGeom>
          <a:solidFill>
            <a:srgbClr val="3B6A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"/>
          <p:cNvSpPr/>
          <p:nvPr/>
        </p:nvSpPr>
        <p:spPr>
          <a:xfrm>
            <a:off x="6303063" y="1659149"/>
            <a:ext cx="2737417" cy="2165094"/>
          </a:xfrm>
          <a:custGeom>
            <a:avLst/>
            <a:gdLst/>
            <a:ahLst/>
            <a:cxnLst/>
            <a:rect l="l" t="t" r="r" b="b"/>
            <a:pathLst>
              <a:path w="2737417" h="2165094" extrusionOk="0">
                <a:moveTo>
                  <a:pt x="1758613" y="0"/>
                </a:moveTo>
                <a:lnTo>
                  <a:pt x="1734400" y="0"/>
                </a:lnTo>
                <a:cubicBezTo>
                  <a:pt x="1734400" y="0"/>
                  <a:pt x="1734217" y="0"/>
                  <a:pt x="1734217" y="0"/>
                </a:cubicBezTo>
                <a:lnTo>
                  <a:pt x="1734217" y="265300"/>
                </a:lnTo>
                <a:cubicBezTo>
                  <a:pt x="1734156" y="267008"/>
                  <a:pt x="1734034" y="268716"/>
                  <a:pt x="1733973" y="270362"/>
                </a:cubicBezTo>
                <a:cubicBezTo>
                  <a:pt x="1719885" y="539688"/>
                  <a:pt x="1550885" y="533650"/>
                  <a:pt x="1496361" y="533650"/>
                </a:cubicBezTo>
                <a:cubicBezTo>
                  <a:pt x="1441838" y="533650"/>
                  <a:pt x="1453669" y="631232"/>
                  <a:pt x="1453669" y="631232"/>
                </a:cubicBezTo>
                <a:cubicBezTo>
                  <a:pt x="1453669" y="631232"/>
                  <a:pt x="1459768" y="869087"/>
                  <a:pt x="1453669" y="923977"/>
                </a:cubicBezTo>
                <a:cubicBezTo>
                  <a:pt x="1447571" y="978867"/>
                  <a:pt x="1368285" y="984965"/>
                  <a:pt x="1368285" y="984965"/>
                </a:cubicBezTo>
                <a:lnTo>
                  <a:pt x="496149" y="984965"/>
                </a:lnTo>
                <a:cubicBezTo>
                  <a:pt x="386370" y="984965"/>
                  <a:pt x="374172" y="954471"/>
                  <a:pt x="374172" y="954471"/>
                </a:cubicBezTo>
                <a:lnTo>
                  <a:pt x="93625" y="954471"/>
                </a:lnTo>
                <a:cubicBezTo>
                  <a:pt x="-22254" y="954471"/>
                  <a:pt x="2142" y="1149635"/>
                  <a:pt x="2142" y="1149635"/>
                </a:cubicBezTo>
                <a:lnTo>
                  <a:pt x="2142" y="2165094"/>
                </a:lnTo>
                <a:lnTo>
                  <a:pt x="1297966" y="2165094"/>
                </a:lnTo>
                <a:cubicBezTo>
                  <a:pt x="1299795" y="2163021"/>
                  <a:pt x="1301686" y="2161008"/>
                  <a:pt x="1303516" y="2158995"/>
                </a:cubicBezTo>
                <a:lnTo>
                  <a:pt x="1362187" y="2158995"/>
                </a:lnTo>
                <a:lnTo>
                  <a:pt x="1364382" y="2158873"/>
                </a:lnTo>
                <a:cubicBezTo>
                  <a:pt x="1363833" y="2159422"/>
                  <a:pt x="1363345" y="2159971"/>
                  <a:pt x="1362797" y="2160520"/>
                </a:cubicBezTo>
                <a:cubicBezTo>
                  <a:pt x="1366029" y="2157288"/>
                  <a:pt x="1369261" y="2154055"/>
                  <a:pt x="1372555" y="2150884"/>
                </a:cubicBezTo>
                <a:cubicBezTo>
                  <a:pt x="1373836" y="2149664"/>
                  <a:pt x="1375055" y="2148444"/>
                  <a:pt x="1376336" y="2147286"/>
                </a:cubicBezTo>
                <a:cubicBezTo>
                  <a:pt x="1381154" y="2142651"/>
                  <a:pt x="1386094" y="2138076"/>
                  <a:pt x="1391095" y="2133624"/>
                </a:cubicBezTo>
                <a:cubicBezTo>
                  <a:pt x="1495203" y="2040799"/>
                  <a:pt x="1622364" y="1990545"/>
                  <a:pt x="1750867" y="1981702"/>
                </a:cubicBezTo>
                <a:lnTo>
                  <a:pt x="1758552" y="1979140"/>
                </a:lnTo>
                <a:cubicBezTo>
                  <a:pt x="2290249" y="1979140"/>
                  <a:pt x="2722964" y="1550573"/>
                  <a:pt x="2737052" y="1016496"/>
                </a:cubicBezTo>
                <a:cubicBezTo>
                  <a:pt x="2737296" y="1007592"/>
                  <a:pt x="2737418" y="998627"/>
                  <a:pt x="2737418" y="989600"/>
                </a:cubicBezTo>
                <a:cubicBezTo>
                  <a:pt x="2737418" y="443082"/>
                  <a:pt x="2299154" y="61"/>
                  <a:pt x="1758552" y="61"/>
                </a:cubicBezTo>
                <a:close/>
              </a:path>
            </a:pathLst>
          </a:custGeom>
          <a:solidFill>
            <a:srgbClr val="57C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"/>
          <p:cNvSpPr/>
          <p:nvPr/>
        </p:nvSpPr>
        <p:spPr>
          <a:xfrm>
            <a:off x="9802407" y="4244824"/>
            <a:ext cx="240955" cy="254111"/>
          </a:xfrm>
          <a:custGeom>
            <a:avLst/>
            <a:gdLst/>
            <a:ahLst/>
            <a:cxnLst/>
            <a:rect l="l" t="t" r="r" b="b"/>
            <a:pathLst>
              <a:path w="240955" h="254111" extrusionOk="0">
                <a:moveTo>
                  <a:pt x="240955" y="29"/>
                </a:moveTo>
                <a:lnTo>
                  <a:pt x="240955" y="32150"/>
                </a:lnTo>
                <a:cubicBezTo>
                  <a:pt x="240955" y="142763"/>
                  <a:pt x="152264" y="232424"/>
                  <a:pt x="41680" y="232424"/>
                </a:cubicBezTo>
                <a:lnTo>
                  <a:pt x="40769" y="232247"/>
                </a:lnTo>
                <a:cubicBezTo>
                  <a:pt x="25782" y="232247"/>
                  <a:pt x="11206" y="242004"/>
                  <a:pt x="4182" y="254111"/>
                </a:cubicBezTo>
                <a:cubicBezTo>
                  <a:pt x="4182" y="254111"/>
                  <a:pt x="-226" y="245707"/>
                  <a:pt x="9" y="233129"/>
                </a:cubicBezTo>
                <a:cubicBezTo>
                  <a:pt x="244" y="220551"/>
                  <a:pt x="8120" y="208708"/>
                  <a:pt x="8120" y="208708"/>
                </a:cubicBezTo>
                <a:cubicBezTo>
                  <a:pt x="8120" y="208708"/>
                  <a:pt x="19963" y="190958"/>
                  <a:pt x="45618" y="192927"/>
                </a:cubicBezTo>
                <a:cubicBezTo>
                  <a:pt x="71273" y="194896"/>
                  <a:pt x="167957" y="173208"/>
                  <a:pt x="195581" y="110055"/>
                </a:cubicBezTo>
                <a:cubicBezTo>
                  <a:pt x="195581" y="110055"/>
                  <a:pt x="225174" y="32003"/>
                  <a:pt x="240955" y="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"/>
          <p:cNvSpPr/>
          <p:nvPr/>
        </p:nvSpPr>
        <p:spPr>
          <a:xfrm>
            <a:off x="9880733" y="4612370"/>
            <a:ext cx="503373" cy="281000"/>
          </a:xfrm>
          <a:custGeom>
            <a:avLst/>
            <a:gdLst/>
            <a:ahLst/>
            <a:cxnLst/>
            <a:rect l="l" t="t" r="r" b="b"/>
            <a:pathLst>
              <a:path w="503373" h="281000" extrusionOk="0">
                <a:moveTo>
                  <a:pt x="398403" y="84900"/>
                </a:moveTo>
                <a:lnTo>
                  <a:pt x="220816" y="82931"/>
                </a:lnTo>
                <a:cubicBezTo>
                  <a:pt x="189254" y="82931"/>
                  <a:pt x="134006" y="94774"/>
                  <a:pt x="134006" y="94774"/>
                </a:cubicBezTo>
                <a:cubicBezTo>
                  <a:pt x="134006" y="94774"/>
                  <a:pt x="41260" y="130303"/>
                  <a:pt x="15605" y="205270"/>
                </a:cubicBezTo>
                <a:cubicBezTo>
                  <a:pt x="3350" y="241034"/>
                  <a:pt x="88" y="265337"/>
                  <a:pt x="0" y="281001"/>
                </a:cubicBezTo>
                <a:cubicBezTo>
                  <a:pt x="2410" y="279590"/>
                  <a:pt x="5143" y="278885"/>
                  <a:pt x="7846" y="278826"/>
                </a:cubicBezTo>
                <a:cubicBezTo>
                  <a:pt x="28212" y="189812"/>
                  <a:pt x="107851" y="123368"/>
                  <a:pt x="203036" y="123368"/>
                </a:cubicBezTo>
                <a:lnTo>
                  <a:pt x="415006" y="123368"/>
                </a:lnTo>
                <a:cubicBezTo>
                  <a:pt x="463819" y="123368"/>
                  <a:pt x="503374" y="83812"/>
                  <a:pt x="503374" y="35000"/>
                </a:cubicBezTo>
                <a:lnTo>
                  <a:pt x="503374" y="0"/>
                </a:lnTo>
                <a:cubicBezTo>
                  <a:pt x="491090" y="96713"/>
                  <a:pt x="398344" y="84900"/>
                  <a:pt x="398344" y="84900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"/>
          <p:cNvSpPr/>
          <p:nvPr/>
        </p:nvSpPr>
        <p:spPr>
          <a:xfrm>
            <a:off x="8088318" y="4820402"/>
            <a:ext cx="1815101" cy="377155"/>
          </a:xfrm>
          <a:custGeom>
            <a:avLst/>
            <a:gdLst/>
            <a:ahLst/>
            <a:cxnLst/>
            <a:rect l="l" t="t" r="r" b="b"/>
            <a:pathLst>
              <a:path w="1815101" h="377155" extrusionOk="0">
                <a:moveTo>
                  <a:pt x="2998" y="0"/>
                </a:moveTo>
                <a:lnTo>
                  <a:pt x="0" y="78875"/>
                </a:lnTo>
                <a:cubicBezTo>
                  <a:pt x="0" y="243620"/>
                  <a:pt x="110555" y="377156"/>
                  <a:pt x="246970" y="377156"/>
                </a:cubicBezTo>
                <a:lnTo>
                  <a:pt x="1568131" y="377156"/>
                </a:lnTo>
                <a:cubicBezTo>
                  <a:pt x="1704518" y="377156"/>
                  <a:pt x="1815102" y="243620"/>
                  <a:pt x="1815102" y="78875"/>
                </a:cubicBezTo>
                <a:lnTo>
                  <a:pt x="1815102" y="999"/>
                </a:lnTo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"/>
          <p:cNvSpPr/>
          <p:nvPr/>
        </p:nvSpPr>
        <p:spPr>
          <a:xfrm>
            <a:off x="7756302" y="4331281"/>
            <a:ext cx="359534" cy="386295"/>
          </a:xfrm>
          <a:custGeom>
            <a:avLst/>
            <a:gdLst/>
            <a:ahLst/>
            <a:cxnLst/>
            <a:rect l="l" t="t" r="r" b="b"/>
            <a:pathLst>
              <a:path w="359534" h="386295" extrusionOk="0">
                <a:moveTo>
                  <a:pt x="0" y="0"/>
                </a:moveTo>
                <a:lnTo>
                  <a:pt x="0" y="47842"/>
                </a:lnTo>
                <a:cubicBezTo>
                  <a:pt x="0" y="212587"/>
                  <a:pt x="132066" y="346123"/>
                  <a:pt x="296811" y="346123"/>
                </a:cubicBezTo>
                <a:lnTo>
                  <a:pt x="298163" y="345888"/>
                </a:lnTo>
                <a:cubicBezTo>
                  <a:pt x="320497" y="345888"/>
                  <a:pt x="345153" y="368251"/>
                  <a:pt x="355585" y="386295"/>
                </a:cubicBezTo>
                <a:cubicBezTo>
                  <a:pt x="355585" y="386295"/>
                  <a:pt x="361463" y="368663"/>
                  <a:pt x="358877" y="347240"/>
                </a:cubicBezTo>
                <a:cubicBezTo>
                  <a:pt x="356614" y="328637"/>
                  <a:pt x="346769" y="310888"/>
                  <a:pt x="346769" y="310888"/>
                </a:cubicBezTo>
                <a:cubicBezTo>
                  <a:pt x="346769" y="310888"/>
                  <a:pt x="329137" y="284439"/>
                  <a:pt x="290933" y="287378"/>
                </a:cubicBezTo>
                <a:cubicBezTo>
                  <a:pt x="252730" y="290316"/>
                  <a:pt x="108733" y="257991"/>
                  <a:pt x="67591" y="163951"/>
                </a:cubicBezTo>
                <a:cubicBezTo>
                  <a:pt x="67591" y="163951"/>
                  <a:pt x="23510" y="47725"/>
                  <a:pt x="0" y="29"/>
                </a:cubicBezTo>
                <a:close/>
              </a:path>
            </a:pathLst>
          </a:custGeom>
          <a:solidFill>
            <a:srgbClr val="0F47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"/>
          <p:cNvSpPr/>
          <p:nvPr/>
        </p:nvSpPr>
        <p:spPr>
          <a:xfrm>
            <a:off x="7755479" y="4039231"/>
            <a:ext cx="2628716" cy="1105459"/>
          </a:xfrm>
          <a:custGeom>
            <a:avLst/>
            <a:gdLst/>
            <a:ahLst/>
            <a:cxnLst/>
            <a:rect l="l" t="t" r="r" b="b"/>
            <a:pathLst>
              <a:path w="2628716" h="1105459" extrusionOk="0">
                <a:moveTo>
                  <a:pt x="2540320" y="481422"/>
                </a:moveTo>
                <a:lnTo>
                  <a:pt x="2087697" y="481422"/>
                </a:lnTo>
                <a:cubicBezTo>
                  <a:pt x="2065304" y="481422"/>
                  <a:pt x="2047173" y="463260"/>
                  <a:pt x="2047173" y="440897"/>
                </a:cubicBezTo>
                <a:cubicBezTo>
                  <a:pt x="2047173" y="418533"/>
                  <a:pt x="2064247" y="400372"/>
                  <a:pt x="2086640" y="400372"/>
                </a:cubicBezTo>
                <a:lnTo>
                  <a:pt x="2087639" y="400548"/>
                </a:lnTo>
                <a:cubicBezTo>
                  <a:pt x="2198252" y="400548"/>
                  <a:pt x="2287913" y="310888"/>
                  <a:pt x="2287913" y="200274"/>
                </a:cubicBezTo>
                <a:cubicBezTo>
                  <a:pt x="2287913" y="89660"/>
                  <a:pt x="2198252" y="0"/>
                  <a:pt x="2087639" y="0"/>
                </a:cubicBezTo>
                <a:lnTo>
                  <a:pt x="1606541" y="0"/>
                </a:lnTo>
                <a:cubicBezTo>
                  <a:pt x="1606541" y="147"/>
                  <a:pt x="1606541" y="323"/>
                  <a:pt x="1606541" y="470"/>
                </a:cubicBezTo>
                <a:lnTo>
                  <a:pt x="298280" y="470"/>
                </a:lnTo>
                <a:cubicBezTo>
                  <a:pt x="133536" y="470"/>
                  <a:pt x="0" y="134006"/>
                  <a:pt x="0" y="298751"/>
                </a:cubicBezTo>
                <a:cubicBezTo>
                  <a:pt x="0" y="463495"/>
                  <a:pt x="133536" y="597031"/>
                  <a:pt x="298280" y="597031"/>
                </a:cubicBezTo>
                <a:lnTo>
                  <a:pt x="299750" y="596796"/>
                </a:lnTo>
                <a:cubicBezTo>
                  <a:pt x="333075" y="596796"/>
                  <a:pt x="358524" y="623832"/>
                  <a:pt x="358524" y="657157"/>
                </a:cubicBezTo>
                <a:cubicBezTo>
                  <a:pt x="358524" y="665004"/>
                  <a:pt x="359112" y="671469"/>
                  <a:pt x="356408" y="678346"/>
                </a:cubicBezTo>
                <a:cubicBezTo>
                  <a:pt x="359905" y="693597"/>
                  <a:pt x="356614" y="679550"/>
                  <a:pt x="356614" y="679403"/>
                </a:cubicBezTo>
                <a:cubicBezTo>
                  <a:pt x="341391" y="718136"/>
                  <a:pt x="332840" y="761453"/>
                  <a:pt x="332840" y="807179"/>
                </a:cubicBezTo>
                <a:cubicBezTo>
                  <a:pt x="332840" y="971924"/>
                  <a:pt x="443394" y="1105460"/>
                  <a:pt x="579810" y="1105460"/>
                </a:cubicBezTo>
                <a:lnTo>
                  <a:pt x="1900971" y="1105460"/>
                </a:lnTo>
                <a:cubicBezTo>
                  <a:pt x="2037357" y="1105460"/>
                  <a:pt x="2147941" y="971924"/>
                  <a:pt x="2147941" y="807179"/>
                </a:cubicBezTo>
                <a:cubicBezTo>
                  <a:pt x="2147941" y="781759"/>
                  <a:pt x="2149264" y="771709"/>
                  <a:pt x="2150909" y="766595"/>
                </a:cubicBezTo>
                <a:cubicBezTo>
                  <a:pt x="2184352" y="702678"/>
                  <a:pt x="2251237" y="659067"/>
                  <a:pt x="2328379" y="659067"/>
                </a:cubicBezTo>
                <a:lnTo>
                  <a:pt x="2540349" y="659067"/>
                </a:lnTo>
                <a:cubicBezTo>
                  <a:pt x="2589161" y="659067"/>
                  <a:pt x="2628716" y="619512"/>
                  <a:pt x="2628716" y="570700"/>
                </a:cubicBezTo>
                <a:cubicBezTo>
                  <a:pt x="2628716" y="521888"/>
                  <a:pt x="2589161" y="481480"/>
                  <a:pt x="2540349" y="481480"/>
                </a:cubicBezTo>
                <a:close/>
              </a:path>
            </a:pathLst>
          </a:custGeom>
          <a:solidFill>
            <a:srgbClr val="749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752" y="2032563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875" y="2426067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0135" y="2235835"/>
            <a:ext cx="692656" cy="22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" descr="H2o.ai is the leading company that can make a huge difference - Passionate  In Market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89057" y="2587489"/>
            <a:ext cx="660999" cy="28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" descr="LF AI &amp; Data Foundation Logos and Artwork - ONNX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80714" y="2073889"/>
            <a:ext cx="552056" cy="152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5"/>
          <p:cNvGrpSpPr/>
          <p:nvPr/>
        </p:nvGrpSpPr>
        <p:grpSpPr>
          <a:xfrm>
            <a:off x="3931143" y="1614964"/>
            <a:ext cx="814547" cy="408346"/>
            <a:chOff x="3833433" y="1764289"/>
            <a:chExt cx="482329" cy="241799"/>
          </a:xfrm>
        </p:grpSpPr>
        <p:pic>
          <p:nvPicPr>
            <p:cNvPr id="769" name="Google Shape;769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833433" y="1764289"/>
              <a:ext cx="482329" cy="241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5"/>
            <p:cNvPicPr preferRelativeResize="0"/>
            <p:nvPr/>
          </p:nvPicPr>
          <p:blipFill rotWithShape="1">
            <a:blip r:embed="rId9">
              <a:alphaModFix/>
            </a:blip>
            <a:srcRect l="38746"/>
            <a:stretch/>
          </p:blipFill>
          <p:spPr>
            <a:xfrm>
              <a:off x="4019418" y="1764924"/>
              <a:ext cx="295447" cy="2411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1" name="Google Shape;771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02163" y="1754176"/>
            <a:ext cx="590121" cy="22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" descr="AI and Machine Learning Applications in Atlanta | Digital Scientist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62973" y="2663459"/>
            <a:ext cx="897796" cy="3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"/>
          <p:cNvSpPr txBox="1"/>
          <p:nvPr/>
        </p:nvSpPr>
        <p:spPr>
          <a:xfrm>
            <a:off x="944018" y="1440388"/>
            <a:ext cx="16890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Machine learning National Park</a:t>
            </a:r>
            <a:endParaRPr/>
          </a:p>
        </p:txBody>
      </p:sp>
      <p:pic>
        <p:nvPicPr>
          <p:cNvPr id="774" name="Google Shape;77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74981" y="5062512"/>
            <a:ext cx="807864" cy="17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" descr="Apache HBase – Apache HBase™ Hom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02524" y="4670363"/>
            <a:ext cx="750127" cy="1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6007" y="4611201"/>
            <a:ext cx="281980" cy="28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85510" y="5295397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" descr="MQTT to Cassandra in Real-Tim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133928" y="4950032"/>
            <a:ext cx="459927" cy="34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90758" y="1777260"/>
            <a:ext cx="506188" cy="26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25605" y="2255630"/>
            <a:ext cx="862910" cy="22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" descr="Logo, company name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08689" y="1736796"/>
            <a:ext cx="838793" cy="418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5"/>
          <p:cNvCxnSpPr/>
          <p:nvPr/>
        </p:nvCxnSpPr>
        <p:spPr>
          <a:xfrm rot="10800000">
            <a:off x="992945" y="2022256"/>
            <a:ext cx="2164500" cy="508500"/>
          </a:xfrm>
          <a:prstGeom prst="bentConnector3">
            <a:avLst>
              <a:gd name="adj1" fmla="val 18572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783" name="Google Shape;783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30887" y="2732082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962896" y="3237622"/>
            <a:ext cx="772345" cy="4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468850" y="3157423"/>
            <a:ext cx="530299" cy="1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196887" y="3104726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884975" y="3328375"/>
            <a:ext cx="342215" cy="2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400614" y="1944624"/>
            <a:ext cx="786049" cy="4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075511" y="2311779"/>
            <a:ext cx="451492" cy="30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363267" y="2345843"/>
            <a:ext cx="611249" cy="24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216735" y="1833547"/>
            <a:ext cx="605306" cy="27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75940" y="2052899"/>
            <a:ext cx="940373" cy="6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875950" y="2711750"/>
            <a:ext cx="314808" cy="24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" descr="Brand Assets - Prefect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089357" y="4276795"/>
            <a:ext cx="581819" cy="14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" descr="Kubeflow logo? · Issue #187 · kubeflow/kubeflow · GitHub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77535" y="3962835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" descr="GitHub - Netflix/metaflow: Build and manage real-life data science projects  with ease!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231232" y="3717066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" descr="Managed MLflow – Databricks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075923" y="3874231"/>
            <a:ext cx="558784" cy="21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" descr="Text&#10;&#10;Description automatically generated with medium confidenc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130636" y="3506080"/>
            <a:ext cx="607423" cy="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3491540" y="4324741"/>
            <a:ext cx="779196" cy="2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3369468" y="4791221"/>
            <a:ext cx="761175" cy="18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" descr="How to read REST API in Pentaho Kettle | ZappySys Blo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314061" y="4305005"/>
            <a:ext cx="643459" cy="67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" descr="Cascading 2.7 User Guide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3537287" y="5007463"/>
            <a:ext cx="575269" cy="53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" descr="Spark Streaming (procesamiento por lotes y tiempo real) - Diego Calvo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194914" y="4404793"/>
            <a:ext cx="718033" cy="45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9468768" y="4542214"/>
            <a:ext cx="577143" cy="2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" descr="GitHub - OryxProject/oryx: Oryx 2: Lambda architecture on Apache Spark,  Apache Kafka for real-time large scale machine learning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999726" y="4448400"/>
            <a:ext cx="340703" cy="3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8292047" y="4882281"/>
            <a:ext cx="453861" cy="22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883372" y="4882281"/>
            <a:ext cx="494486" cy="208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5"/>
          <p:cNvGrpSpPr/>
          <p:nvPr/>
        </p:nvGrpSpPr>
        <p:grpSpPr>
          <a:xfrm>
            <a:off x="9233706" y="4089334"/>
            <a:ext cx="592381" cy="290405"/>
            <a:chOff x="4402524" y="4121762"/>
            <a:chExt cx="384498" cy="188494"/>
          </a:xfrm>
        </p:grpSpPr>
        <p:pic>
          <p:nvPicPr>
            <p:cNvPr id="809" name="Google Shape;809;p5"/>
            <p:cNvPicPr preferRelativeResize="0"/>
            <p:nvPr/>
          </p:nvPicPr>
          <p:blipFill rotWithShape="1">
            <a:blip r:embed="rId45">
              <a:alphaModFix/>
            </a:blip>
            <a:srcRect r="49237"/>
            <a:stretch/>
          </p:blipFill>
          <p:spPr>
            <a:xfrm>
              <a:off x="4402524" y="4121762"/>
              <a:ext cx="195180" cy="188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5"/>
            <p:cNvPicPr preferRelativeResize="0"/>
            <p:nvPr/>
          </p:nvPicPr>
          <p:blipFill rotWithShape="1">
            <a:blip r:embed="rId46">
              <a:alphaModFix/>
            </a:blip>
            <a:srcRect l="49237"/>
            <a:stretch/>
          </p:blipFill>
          <p:spPr>
            <a:xfrm>
              <a:off x="4591842" y="4121762"/>
              <a:ext cx="195180" cy="188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1" name="Google Shape;811;p5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7781400" y="4097464"/>
            <a:ext cx="1371521" cy="35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2862821" y="3470618"/>
            <a:ext cx="205415" cy="19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2364426" y="3165598"/>
            <a:ext cx="890500" cy="29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963201" y="3208795"/>
            <a:ext cx="446786" cy="17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1958779" y="3469772"/>
            <a:ext cx="684297" cy="18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527193" y="3198629"/>
            <a:ext cx="643105" cy="18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186507" y="3407739"/>
            <a:ext cx="793734" cy="16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" descr="Shiny: la forma de crear un dashboard interactivo en R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3369394" y="3624310"/>
            <a:ext cx="1012946" cy="48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6456991" y="2749382"/>
            <a:ext cx="1281832" cy="22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8256399" y="2452769"/>
            <a:ext cx="718813" cy="37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7875022" y="2308986"/>
            <a:ext cx="707050" cy="1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8116193" y="1768376"/>
            <a:ext cx="378390" cy="4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6300994" y="3284808"/>
            <a:ext cx="911420" cy="45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7239068" y="3164038"/>
            <a:ext cx="357264" cy="40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" descr="Datalore Software - 2023 Reviews, Pricing &amp; Demo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7690349" y="3166692"/>
            <a:ext cx="327233" cy="32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" descr="Does anyone in here have a white logo for sublime? - General Discussion -  Sublime Forum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8238802" y="3089759"/>
            <a:ext cx="337428" cy="337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" descr="RStudio Logo Usage Guidelines - RStudio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7909844" y="2797577"/>
            <a:ext cx="748899" cy="26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280188" y="3865851"/>
            <a:ext cx="698807" cy="16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" descr="Microsoft Azure — Implement Blob Storage part one | by Mustafa Saeed |  Medium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6599946" y="5124538"/>
            <a:ext cx="902772" cy="3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6758734" y="4702964"/>
            <a:ext cx="496695" cy="23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" descr="Alation - Wikipedia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6549228" y="4952342"/>
            <a:ext cx="717075" cy="24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7047728" y="3925788"/>
            <a:ext cx="332247" cy="29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5781392" y="5306466"/>
            <a:ext cx="747851" cy="1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6426525" y="4104854"/>
            <a:ext cx="604547" cy="16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" descr="The data modeling platform for BigQuery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830614" y="4644499"/>
            <a:ext cx="595911" cy="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" descr="Google Cloud Platform Google Storage Cloud computing Google App Engine,  cloud computing, blue, angle png | PNGEgg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248425" y="4366797"/>
            <a:ext cx="235185" cy="20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" descr="Impala ODBC and JDBC Drivers - Simba - insightsoftware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5507245" y="3648014"/>
            <a:ext cx="932579" cy="746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Google Shape;838;p5"/>
          <p:cNvGrpSpPr/>
          <p:nvPr/>
        </p:nvGrpSpPr>
        <p:grpSpPr>
          <a:xfrm>
            <a:off x="6612589" y="4357577"/>
            <a:ext cx="671637" cy="290184"/>
            <a:chOff x="4727505" y="3229516"/>
            <a:chExt cx="503728" cy="217638"/>
          </a:xfrm>
        </p:grpSpPr>
        <p:pic>
          <p:nvPicPr>
            <p:cNvPr id="839" name="Google Shape;839;p5" descr="Data Analysis using Amazon Athena"/>
            <p:cNvPicPr preferRelativeResize="0"/>
            <p:nvPr/>
          </p:nvPicPr>
          <p:blipFill rotWithShape="1">
            <a:blip r:embed="rId74">
              <a:alphaModFix/>
            </a:blip>
            <a:srcRect r="60165"/>
            <a:stretch/>
          </p:blipFill>
          <p:spPr>
            <a:xfrm>
              <a:off x="4727505" y="3233559"/>
              <a:ext cx="200658" cy="213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5" descr="Data Analysis using Amazon Athena"/>
            <p:cNvPicPr preferRelativeResize="0"/>
            <p:nvPr/>
          </p:nvPicPr>
          <p:blipFill rotWithShape="1">
            <a:blip r:embed="rId75">
              <a:alphaModFix/>
            </a:blip>
            <a:srcRect l="39834"/>
            <a:stretch/>
          </p:blipFill>
          <p:spPr>
            <a:xfrm>
              <a:off x="4928163" y="3229516"/>
              <a:ext cx="303070" cy="2135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Google Shape;841;p5"/>
          <p:cNvGrpSpPr/>
          <p:nvPr/>
        </p:nvGrpSpPr>
        <p:grpSpPr>
          <a:xfrm>
            <a:off x="5823737" y="4968018"/>
            <a:ext cx="662380" cy="210329"/>
            <a:chOff x="4105486" y="3514706"/>
            <a:chExt cx="496785" cy="157747"/>
          </a:xfrm>
        </p:grpSpPr>
        <p:pic>
          <p:nvPicPr>
            <p:cNvPr id="842" name="Google Shape;842;p5" descr="Dremio | The Easy and Open Data Lakehouse"/>
            <p:cNvPicPr preferRelativeResize="0"/>
            <p:nvPr/>
          </p:nvPicPr>
          <p:blipFill rotWithShape="1">
            <a:blip r:embed="rId76">
              <a:alphaModFix/>
            </a:blip>
            <a:srcRect t="1" r="58251" b="-1"/>
            <a:stretch/>
          </p:blipFill>
          <p:spPr>
            <a:xfrm>
              <a:off x="4105486" y="3514706"/>
              <a:ext cx="207401" cy="15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5" descr="Dremio | The Easy and Open Data Lakehouse"/>
            <p:cNvPicPr preferRelativeResize="0"/>
            <p:nvPr/>
          </p:nvPicPr>
          <p:blipFill rotWithShape="1">
            <a:blip r:embed="rId77">
              <a:alphaModFix/>
            </a:blip>
            <a:srcRect l="28231" t="18956" b="6188"/>
            <a:stretch/>
          </p:blipFill>
          <p:spPr>
            <a:xfrm>
              <a:off x="4245734" y="3542718"/>
              <a:ext cx="356537" cy="118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4" name="Google Shape;844;p5" descr="Logo, company name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6396064" y="3066813"/>
            <a:ext cx="753417" cy="238582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"/>
          <p:cNvSpPr/>
          <p:nvPr/>
        </p:nvSpPr>
        <p:spPr>
          <a:xfrm>
            <a:off x="3141797" y="249703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Google Shape;846;p5"/>
          <p:cNvCxnSpPr/>
          <p:nvPr/>
        </p:nvCxnSpPr>
        <p:spPr>
          <a:xfrm rot="10800000">
            <a:off x="993096" y="2739401"/>
            <a:ext cx="3483300" cy="285300"/>
          </a:xfrm>
          <a:prstGeom prst="bentConnector3">
            <a:avLst>
              <a:gd name="adj1" fmla="val 50001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47" name="Google Shape;847;p5"/>
          <p:cNvSpPr/>
          <p:nvPr/>
        </p:nvSpPr>
        <p:spPr>
          <a:xfrm>
            <a:off x="4460743" y="2990978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"/>
          <p:cNvSpPr txBox="1"/>
          <p:nvPr/>
        </p:nvSpPr>
        <p:spPr>
          <a:xfrm>
            <a:off x="952424" y="2155748"/>
            <a:ext cx="16890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Infrastructure territory</a:t>
            </a:r>
            <a:endParaRPr/>
          </a:p>
        </p:txBody>
      </p:sp>
      <p:cxnSp>
        <p:nvCxnSpPr>
          <p:cNvPr id="849" name="Google Shape;849;p5"/>
          <p:cNvCxnSpPr/>
          <p:nvPr/>
        </p:nvCxnSpPr>
        <p:spPr>
          <a:xfrm rot="10800000">
            <a:off x="550358" y="3635902"/>
            <a:ext cx="2753100" cy="275100"/>
          </a:xfrm>
          <a:prstGeom prst="bentConnector3">
            <a:avLst>
              <a:gd name="adj1" fmla="val 58152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50" name="Google Shape;850;p5"/>
          <p:cNvSpPr/>
          <p:nvPr/>
        </p:nvSpPr>
        <p:spPr>
          <a:xfrm>
            <a:off x="3287806" y="387727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"/>
          <p:cNvSpPr txBox="1"/>
          <p:nvPr/>
        </p:nvSpPr>
        <p:spPr>
          <a:xfrm>
            <a:off x="549402" y="3055068"/>
            <a:ext cx="12026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Visualization territory</a:t>
            </a:r>
            <a:endParaRPr/>
          </a:p>
        </p:txBody>
      </p:sp>
      <p:cxnSp>
        <p:nvCxnSpPr>
          <p:cNvPr id="852" name="Google Shape;852;p5"/>
          <p:cNvCxnSpPr/>
          <p:nvPr/>
        </p:nvCxnSpPr>
        <p:spPr>
          <a:xfrm flipH="1">
            <a:off x="549424" y="4114855"/>
            <a:ext cx="3717600" cy="494400"/>
          </a:xfrm>
          <a:prstGeom prst="bentConnector3">
            <a:avLst>
              <a:gd name="adj1" fmla="val 60362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53" name="Google Shape;853;p5"/>
          <p:cNvSpPr/>
          <p:nvPr/>
        </p:nvSpPr>
        <p:spPr>
          <a:xfrm>
            <a:off x="4251369" y="408113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"/>
          <p:cNvSpPr txBox="1"/>
          <p:nvPr/>
        </p:nvSpPr>
        <p:spPr>
          <a:xfrm>
            <a:off x="550863" y="4027266"/>
            <a:ext cx="16028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Orchestrator precinct</a:t>
            </a:r>
            <a:endParaRPr/>
          </a:p>
        </p:txBody>
      </p:sp>
      <p:cxnSp>
        <p:nvCxnSpPr>
          <p:cNvPr id="855" name="Google Shape;855;p5"/>
          <p:cNvCxnSpPr/>
          <p:nvPr/>
        </p:nvCxnSpPr>
        <p:spPr>
          <a:xfrm flipH="1">
            <a:off x="1005301" y="5176498"/>
            <a:ext cx="2529000" cy="305400"/>
          </a:xfrm>
          <a:prstGeom prst="bentConnector3">
            <a:avLst>
              <a:gd name="adj1" fmla="val 41131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56" name="Google Shape;856;p5"/>
          <p:cNvSpPr/>
          <p:nvPr/>
        </p:nvSpPr>
        <p:spPr>
          <a:xfrm>
            <a:off x="3518644" y="5142780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"/>
          <p:cNvSpPr txBox="1"/>
          <p:nvPr/>
        </p:nvSpPr>
        <p:spPr>
          <a:xfrm>
            <a:off x="1111937" y="4899038"/>
            <a:ext cx="12762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Big 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endParaRPr/>
          </a:p>
        </p:txBody>
      </p:sp>
      <p:pic>
        <p:nvPicPr>
          <p:cNvPr id="858" name="Google Shape;858;p5"/>
          <p:cNvPicPr preferRelativeResize="0"/>
          <p:nvPr/>
        </p:nvPicPr>
        <p:blipFill rotWithShape="1">
          <a:blip r:embed="rId79">
            <a:alphaModFix/>
          </a:blip>
          <a:srcRect l="23496" t="39347" r="69812" b="56595"/>
          <a:stretch/>
        </p:blipFill>
        <p:spPr>
          <a:xfrm>
            <a:off x="3150218" y="3616860"/>
            <a:ext cx="520677" cy="2262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9" name="Google Shape;859;p5"/>
          <p:cNvCxnSpPr/>
          <p:nvPr/>
        </p:nvCxnSpPr>
        <p:spPr>
          <a:xfrm flipH="1">
            <a:off x="1778849" y="5432676"/>
            <a:ext cx="2679000" cy="738600"/>
          </a:xfrm>
          <a:prstGeom prst="bentConnector3">
            <a:avLst>
              <a:gd name="adj1" fmla="val -1045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60" name="Google Shape;860;p5"/>
          <p:cNvSpPr/>
          <p:nvPr/>
        </p:nvSpPr>
        <p:spPr>
          <a:xfrm>
            <a:off x="4448583" y="5398960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"/>
          <p:cNvSpPr txBox="1"/>
          <p:nvPr/>
        </p:nvSpPr>
        <p:spPr>
          <a:xfrm>
            <a:off x="1743079" y="5823426"/>
            <a:ext cx="14242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NOSQL</a:t>
            </a:r>
            <a:endParaRPr/>
          </a:p>
        </p:txBody>
      </p:sp>
      <p:cxnSp>
        <p:nvCxnSpPr>
          <p:cNvPr id="862" name="Google Shape;862;p5"/>
          <p:cNvCxnSpPr/>
          <p:nvPr/>
        </p:nvCxnSpPr>
        <p:spPr>
          <a:xfrm flipH="1">
            <a:off x="5075929" y="5432671"/>
            <a:ext cx="1974300" cy="736200"/>
          </a:xfrm>
          <a:prstGeom prst="bentConnector3">
            <a:avLst>
              <a:gd name="adj1" fmla="val -818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63" name="Google Shape;863;p5"/>
          <p:cNvSpPr/>
          <p:nvPr/>
        </p:nvSpPr>
        <p:spPr>
          <a:xfrm>
            <a:off x="7040960" y="5398960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"/>
          <p:cNvSpPr txBox="1"/>
          <p:nvPr/>
        </p:nvSpPr>
        <p:spPr>
          <a:xfrm>
            <a:off x="5671175" y="5830301"/>
            <a:ext cx="14039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/>
          </a:p>
        </p:txBody>
      </p:sp>
      <p:cxnSp>
        <p:nvCxnSpPr>
          <p:cNvPr id="865" name="Google Shape;865;p5"/>
          <p:cNvCxnSpPr/>
          <p:nvPr/>
        </p:nvCxnSpPr>
        <p:spPr>
          <a:xfrm flipH="1">
            <a:off x="8149538" y="4958764"/>
            <a:ext cx="1554600" cy="1203300"/>
          </a:xfrm>
          <a:prstGeom prst="bentConnector3">
            <a:avLst>
              <a:gd name="adj1" fmla="val 292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66" name="Google Shape;866;p5"/>
          <p:cNvSpPr/>
          <p:nvPr/>
        </p:nvSpPr>
        <p:spPr>
          <a:xfrm>
            <a:off x="9670323" y="490602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"/>
          <p:cNvSpPr txBox="1"/>
          <p:nvPr/>
        </p:nvSpPr>
        <p:spPr>
          <a:xfrm>
            <a:off x="8115836" y="5830301"/>
            <a:ext cx="16026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Real-time island</a:t>
            </a:r>
            <a:endParaRPr/>
          </a:p>
        </p:txBody>
      </p:sp>
      <p:cxnSp>
        <p:nvCxnSpPr>
          <p:cNvPr id="868" name="Google Shape;868;p5"/>
          <p:cNvCxnSpPr/>
          <p:nvPr/>
        </p:nvCxnSpPr>
        <p:spPr>
          <a:xfrm>
            <a:off x="3513520" y="1469099"/>
            <a:ext cx="1538700" cy="467400"/>
          </a:xfrm>
          <a:prstGeom prst="bentConnector3">
            <a:avLst>
              <a:gd name="adj1" fmla="val 100287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69" name="Google Shape;869;p5"/>
          <p:cNvSpPr/>
          <p:nvPr/>
        </p:nvSpPr>
        <p:spPr>
          <a:xfrm>
            <a:off x="5023311" y="1948156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"/>
          <p:cNvSpPr txBox="1"/>
          <p:nvPr/>
        </p:nvSpPr>
        <p:spPr>
          <a:xfrm>
            <a:off x="3475437" y="1124998"/>
            <a:ext cx="16890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Statistician yard</a:t>
            </a:r>
            <a:endParaRPr/>
          </a:p>
        </p:txBody>
      </p:sp>
      <p:cxnSp>
        <p:nvCxnSpPr>
          <p:cNvPr id="871" name="Google Shape;871;p5"/>
          <p:cNvCxnSpPr/>
          <p:nvPr/>
        </p:nvCxnSpPr>
        <p:spPr>
          <a:xfrm flipH="1">
            <a:off x="6845234" y="1470509"/>
            <a:ext cx="2230200" cy="465900"/>
          </a:xfrm>
          <a:prstGeom prst="bentConnector3">
            <a:avLst>
              <a:gd name="adj1" fmla="val 100148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72" name="Google Shape;872;p5"/>
          <p:cNvSpPr/>
          <p:nvPr/>
        </p:nvSpPr>
        <p:spPr>
          <a:xfrm>
            <a:off x="6816211" y="1948156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"/>
          <p:cNvSpPr txBox="1"/>
          <p:nvPr/>
        </p:nvSpPr>
        <p:spPr>
          <a:xfrm>
            <a:off x="6809251" y="1124998"/>
            <a:ext cx="23783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Distributed magic county</a:t>
            </a:r>
            <a:endParaRPr/>
          </a:p>
        </p:txBody>
      </p:sp>
      <p:cxnSp>
        <p:nvCxnSpPr>
          <p:cNvPr id="874" name="Google Shape;874;p5"/>
          <p:cNvCxnSpPr>
            <a:endCxn id="875" idx="6"/>
          </p:cNvCxnSpPr>
          <p:nvPr/>
        </p:nvCxnSpPr>
        <p:spPr>
          <a:xfrm flipH="1">
            <a:off x="8769848" y="2052960"/>
            <a:ext cx="1550700" cy="273600"/>
          </a:xfrm>
          <a:prstGeom prst="bentConnector3">
            <a:avLst>
              <a:gd name="adj1" fmla="val 65284"/>
            </a:avLst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75" name="Google Shape;875;p5"/>
          <p:cNvSpPr/>
          <p:nvPr/>
        </p:nvSpPr>
        <p:spPr>
          <a:xfrm>
            <a:off x="8701434" y="2291572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"/>
          <p:cNvSpPr txBox="1"/>
          <p:nvPr/>
        </p:nvSpPr>
        <p:spPr>
          <a:xfrm>
            <a:off x="9264297" y="1712584"/>
            <a:ext cx="16890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Ide Valley</a:t>
            </a:r>
            <a:endParaRPr/>
          </a:p>
        </p:txBody>
      </p:sp>
      <p:sp>
        <p:nvSpPr>
          <p:cNvPr id="877" name="Google Shape;877;p5"/>
          <p:cNvSpPr txBox="1"/>
          <p:nvPr/>
        </p:nvSpPr>
        <p:spPr>
          <a:xfrm>
            <a:off x="9309562" y="2055974"/>
            <a:ext cx="11479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Notebook quarter</a:t>
            </a:r>
            <a:endParaRPr/>
          </a:p>
        </p:txBody>
      </p:sp>
      <p:cxnSp>
        <p:nvCxnSpPr>
          <p:cNvPr id="878" name="Google Shape;878;p5"/>
          <p:cNvCxnSpPr/>
          <p:nvPr/>
        </p:nvCxnSpPr>
        <p:spPr>
          <a:xfrm>
            <a:off x="10507135" y="3308447"/>
            <a:ext cx="109971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79" name="Google Shape;879;p5"/>
          <p:cNvSpPr txBox="1"/>
          <p:nvPr/>
        </p:nvSpPr>
        <p:spPr>
          <a:xfrm>
            <a:off x="10431812" y="2844637"/>
            <a:ext cx="12093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Capabilities we already have</a:t>
            </a:r>
            <a:endParaRPr/>
          </a:p>
        </p:txBody>
      </p:sp>
      <p:cxnSp>
        <p:nvCxnSpPr>
          <p:cNvPr id="880" name="Google Shape;880;p5"/>
          <p:cNvCxnSpPr/>
          <p:nvPr/>
        </p:nvCxnSpPr>
        <p:spPr>
          <a:xfrm>
            <a:off x="10507135" y="3950168"/>
            <a:ext cx="110352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81" name="Google Shape;881;p5"/>
          <p:cNvSpPr txBox="1"/>
          <p:nvPr/>
        </p:nvSpPr>
        <p:spPr>
          <a:xfrm>
            <a:off x="10431811" y="3493925"/>
            <a:ext cx="12093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Capabilities we </a:t>
            </a:r>
            <a:br>
              <a:rPr lang="en-US" sz="1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are building</a:t>
            </a:r>
            <a:endParaRPr/>
          </a:p>
        </p:txBody>
      </p:sp>
      <p:sp>
        <p:nvSpPr>
          <p:cNvPr id="882" name="Google Shape;882;p5"/>
          <p:cNvSpPr/>
          <p:nvPr/>
        </p:nvSpPr>
        <p:spPr>
          <a:xfrm>
            <a:off x="10389443" y="2955695"/>
            <a:ext cx="72172" cy="72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"/>
          <p:cNvSpPr/>
          <p:nvPr/>
        </p:nvSpPr>
        <p:spPr>
          <a:xfrm>
            <a:off x="10389443" y="3593429"/>
            <a:ext cx="72172" cy="72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572</Words>
  <Application>Microsoft Office PowerPoint</Application>
  <PresentationFormat>Widescreen</PresentationFormat>
  <Paragraphs>184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Aharoni</vt:lpstr>
      <vt:lpstr>Libre Franklin</vt:lpstr>
      <vt:lpstr>Calibri</vt:lpstr>
      <vt:lpstr>Noto Sans Symbols</vt:lpstr>
      <vt:lpstr>Franklin Gothic</vt:lpstr>
      <vt:lpstr>Office Theme</vt:lpstr>
      <vt:lpstr>1_Office Theme</vt:lpstr>
      <vt:lpstr>2_Office Theme</vt:lpstr>
      <vt:lpstr>think-cell Slide</vt:lpstr>
      <vt:lpstr>Infomineo offers a full suite of Data Analytics Services</vt:lpstr>
      <vt:lpstr>Our approach to helping you</vt:lpstr>
      <vt:lpstr>PowerPoint Presentation</vt:lpstr>
      <vt:lpstr>Technologies Infomineo can be handling  </vt:lpstr>
      <vt:lpstr>Technologies Infomineo can be handling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offers a full suite of Data Analytics Services</dc:title>
  <dc:creator>Casa 2</dc:creator>
  <cp:lastModifiedBy>Casa 2</cp:lastModifiedBy>
  <cp:revision>3</cp:revision>
  <dcterms:created xsi:type="dcterms:W3CDTF">2023-02-07T16:53:19Z</dcterms:created>
  <dcterms:modified xsi:type="dcterms:W3CDTF">2023-02-10T10:27:40Z</dcterms:modified>
</cp:coreProperties>
</file>